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5"/>
    <p:sldMasterId id="214748369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5143500" cx="9144000"/>
  <p:notesSz cx="6858000" cy="9144000"/>
  <p:embeddedFontLst>
    <p:embeddedFont>
      <p:font typeface="Catamaran"/>
      <p:regular r:id="rId16"/>
      <p:bold r:id="rId17"/>
    </p:embeddedFont>
    <p:embeddedFont>
      <p:font typeface="Noto Sans KR"/>
      <p:regular r:id="rId18"/>
      <p:bold r:id="rId19"/>
    </p:embeddedFont>
    <p:embeddedFont>
      <p:font typeface="Gugi"/>
      <p:regular r:id="rId20"/>
    </p:embeddedFont>
    <p:embeddedFont>
      <p:font typeface="IBM Plex Sans KR SemiBold"/>
      <p:regular r:id="rId21"/>
      <p:bold r:id="rId22"/>
    </p:embeddedFont>
    <p:embeddedFont>
      <p:font typeface="Bebas Neue"/>
      <p:regular r:id="rId23"/>
    </p:embeddedFont>
    <p:embeddedFont>
      <p:font typeface="IBM Plex Sans KR Medium"/>
      <p:regular r:id="rId24"/>
      <p:bold r:id="rId25"/>
    </p:embeddedFont>
    <p:embeddedFont>
      <p:font typeface="Lexend Deca"/>
      <p:regular r:id="rId26"/>
      <p:bold r:id="rId27"/>
    </p:embeddedFont>
    <p:embeddedFont>
      <p:font typeface="IBM Plex Sans KR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5A3CCE4-06B9-47D8-837C-D13E999E4626}">
  <a:tblStyle styleId="{25A3CCE4-06B9-47D8-837C-D13E999E46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ugi-regular.fntdata"/><Relationship Id="rId22" Type="http://schemas.openxmlformats.org/officeDocument/2006/relationships/font" Target="fonts/IBMPlexSansKRSemiBold-bold.fntdata"/><Relationship Id="rId21" Type="http://schemas.openxmlformats.org/officeDocument/2006/relationships/font" Target="fonts/IBMPlexSansKRSemiBold-regular.fntdata"/><Relationship Id="rId24" Type="http://schemas.openxmlformats.org/officeDocument/2006/relationships/font" Target="fonts/IBMPlexSansKRMedium-regular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LexendDeca-regular.fntdata"/><Relationship Id="rId25" Type="http://schemas.openxmlformats.org/officeDocument/2006/relationships/font" Target="fonts/IBMPlexSansKRMedium-bold.fntdata"/><Relationship Id="rId28" Type="http://schemas.openxmlformats.org/officeDocument/2006/relationships/font" Target="fonts/IBMPlexSansKR-regular.fntdata"/><Relationship Id="rId27" Type="http://schemas.openxmlformats.org/officeDocument/2006/relationships/font" Target="fonts/LexendDeca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IBMPlexSansKR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Catamaran-bold.fntdata"/><Relationship Id="rId16" Type="http://schemas.openxmlformats.org/officeDocument/2006/relationships/font" Target="fonts/Catamaran-regular.fntdata"/><Relationship Id="rId19" Type="http://schemas.openxmlformats.org/officeDocument/2006/relationships/font" Target="fonts/NotoSansKR-bold.fntdata"/><Relationship Id="rId18" Type="http://schemas.openxmlformats.org/officeDocument/2006/relationships/font" Target="fonts/NotoSansKR-regular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0e0f3e81e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0e0f3e81e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e2dc7a3aa2_1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e2dc7a3aa2_1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0e0f3e81e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0e0f3e81e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마크업 언어</a:t>
            </a:r>
            <a:r>
              <a:rPr lang="en">
                <a:solidFill>
                  <a:schemeClr val="dk1"/>
                </a:solidFill>
              </a:rPr>
              <a:t>는 태그 등을 이용하여 문서나 데이터의 구조를 명기하는 언어의 한 종류로,</a:t>
            </a:r>
            <a:endParaRPr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태그는 원래 텍스트와는 별도로 원고의 교정부호와 주석을 표현하기 위한 것이었으나 용도가 점차 확장되어 문서의 구조를 표현하는 역할을 하게 되었다. 이러한 태그 방법의 체계를 마크업 언어라 한다.</a:t>
            </a:r>
            <a:endParaRPr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Xml은 이러한 마크업 언어의 대표적인 예로, 주로 다른 종류의 시스템, 특히 인터넷에 연결된 시스템끼리 데이터를 쉽게 주고 받을 수 있도록 하여 HTML의 한계를 극복할 목적으로 만들어졌다.</a:t>
            </a:r>
            <a:endParaRPr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XML을 사용하면 데이터 및 해당 데이터의 구조를 설명하는 데 필요한 태그를 만들 수 있다.</a:t>
            </a:r>
            <a:endParaRPr>
              <a:solidFill>
                <a:schemeClr val="dk1"/>
              </a:solidFill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다음은 애완동물에 대한 정보를 저장하고 공유하기 위해 xml로 작성한 예시이다.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각각의 태그를 통해 구분되어 있기 때문에 보고 있는 데이터의 종류를 정확하게 알 수 있다.</a:t>
            </a: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예를 들어 이것이 고양이에 대한 데이터라는 것을 알고 있으므로 고양이의 이름, 나이 등을 쉽게 찾을 수 있다.</a:t>
            </a: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태그를 만들고 확장하는 것으로 다양한 종류의 데이터 구조를 정의할 수 있도록 해준다.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e2dc7a3aa2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e2dc7a3aa2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장점</a:t>
            </a:r>
            <a:endParaRPr b="1"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간편성</a:t>
            </a:r>
            <a:r>
              <a:rPr lang="en">
                <a:solidFill>
                  <a:schemeClr val="dk1"/>
                </a:solidFill>
              </a:rPr>
              <a:t> : XML은 문법과 형식이 단순하기 때문에 Tagging과 tree구조라는 것만 이해하면 끝이다. 또한 텍스트 형식이기 때문에 컴파일도 필요하지 않다.</a:t>
            </a: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호환성</a:t>
            </a:r>
            <a:r>
              <a:rPr lang="en">
                <a:solidFill>
                  <a:schemeClr val="dk1"/>
                </a:solidFill>
              </a:rPr>
              <a:t> : 별도의 컴파일이 필요없는 유니코드로 작성된 텍스트 형식의 문서이기 때문에 유니코드를 인식하는 모든 운영 체제 상에서 식별 가능하다.</a:t>
            </a: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확장성</a:t>
            </a:r>
            <a:r>
              <a:rPr lang="en">
                <a:solidFill>
                  <a:schemeClr val="dk1"/>
                </a:solidFill>
              </a:rPr>
              <a:t> : Xml은 단순한 기본 규칙만 벗어나지 않는다면 얼마든지 새로운 tag를 정의해서 사용할 수 있다.</a:t>
            </a: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누구나 알 수 있는 Context 정보 : </a:t>
            </a:r>
            <a:r>
              <a:rPr lang="en">
                <a:solidFill>
                  <a:schemeClr val="dk1"/>
                </a:solidFill>
              </a:rPr>
              <a:t>XML문서는 data와 meta-data가 tag형식으로 동시에 저장되기 때문에 data와 meta-data를 구분하기 수월하다.</a:t>
            </a: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내용과 표현의 분리</a:t>
            </a:r>
            <a:r>
              <a:rPr lang="en">
                <a:solidFill>
                  <a:schemeClr val="dk1"/>
                </a:solidFill>
              </a:rPr>
              <a:t> : Xml은 데이터의 표현에 대해선 전혀 다루지 않고 오직 데이터의 구조만을 다루기 때문에 데이터를 다루는 데에 있어 좀 더 자유롭다.</a:t>
            </a: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데이터의 비교와 연산이 간편</a:t>
            </a:r>
            <a:r>
              <a:rPr lang="en">
                <a:solidFill>
                  <a:schemeClr val="dk1"/>
                </a:solidFill>
              </a:rPr>
              <a:t> : Tree구조이기 때문에 데이터 검색 시에 비교, 연산 과정이 간편하다.</a:t>
            </a: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단점</a:t>
            </a: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문서 크기 : 하나의 데이터를 표현하기 위해 여러 개의 태그를 작성해야 하기 때문에 필요 이상으로 텍스트를 많이 작성하게 된다.</a:t>
            </a: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재사용성 낮음 : 배열이나 반복 구조의 데이터를 작성할 경우 모든 태그를 전부 다시 작성해줘야 한다.</a:t>
            </a:r>
            <a:endParaRPr>
              <a:solidFill>
                <a:schemeClr val="dk1"/>
              </a:solidFill>
            </a:endParaRPr>
          </a:p>
          <a:p>
            <a:pPr indent="0" lvl="0" marL="152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파일 크기 : 텍스트 하나가 차지하는 바이트 수를 생각해보자. 텍스트 파일이기 때문에 호환성은 매우 좋지만, 바로 그렇기 때문에 매번 너무 큰 파일이 생성된다.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0e0f3e81e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0e0f3e81e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0e0f3e81e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0e0f3e81e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(JSON이 CSV에 비해 2~3배 더 크다)</a:t>
            </a:r>
            <a:br>
              <a:rPr lang="en"/>
            </a:br>
            <a:r>
              <a:rPr lang="en"/>
              <a:t> Csv 파서 ; csv 형식의 파일을 읽고, 그 데이터를 프로그램에서 사용할 수 있는 형식으로 변환하는 도구.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e2dc7a3aa2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e2dc7a3aa2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CSV 문자열을 큰따옴표 ("")로 감싸는 이유 : CSV 형식에서 텍스트 필드 안에 쉼표, 줄 바꿈 또는 다른 특별한 문자가 포함될 수 있기 때문입니다. 큰따옴표로 감싸면 이러한 문자를 포함한 텍스트를 하나의 필드로 인식하도록 할 수 있습니다. 이는 CSV 파서가 각 필드를 올바르게 해석하는 데 중요한 역할을 합니다.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129925"/>
            <a:ext cx="7717500" cy="247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>
                <a:solidFill>
                  <a:srgbClr val="212529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392500" y="3604075"/>
            <a:ext cx="43590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1284000" y="1412950"/>
            <a:ext cx="6576000" cy="18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subTitle"/>
          </p:nvPr>
        </p:nvSpPr>
        <p:spPr>
          <a:xfrm>
            <a:off x="1284000" y="3239150"/>
            <a:ext cx="6576000" cy="4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7" name="Google Shape;57;p11"/>
          <p:cNvSpPr/>
          <p:nvPr/>
        </p:nvSpPr>
        <p:spPr>
          <a:xfrm>
            <a:off x="1596005" y="-462500"/>
            <a:ext cx="59520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8" name="Google Shape;58;p11"/>
          <p:cNvSpPr/>
          <p:nvPr/>
        </p:nvSpPr>
        <p:spPr>
          <a:xfrm rot="-347">
            <a:off x="1596001" y="4608876"/>
            <a:ext cx="59520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1522713" y="2047575"/>
            <a:ext cx="2838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" name="Google Shape;62;p13"/>
          <p:cNvSpPr txBox="1"/>
          <p:nvPr>
            <p:ph hasCustomPrompt="1" idx="2" type="title"/>
          </p:nvPr>
        </p:nvSpPr>
        <p:spPr>
          <a:xfrm>
            <a:off x="2589974" y="1454400"/>
            <a:ext cx="7038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1522713" y="2405500"/>
            <a:ext cx="2838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3" type="title"/>
          </p:nvPr>
        </p:nvSpPr>
        <p:spPr>
          <a:xfrm>
            <a:off x="4782992" y="2047575"/>
            <a:ext cx="2838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5" name="Google Shape;65;p13"/>
          <p:cNvSpPr txBox="1"/>
          <p:nvPr>
            <p:ph hasCustomPrompt="1" idx="4" type="title"/>
          </p:nvPr>
        </p:nvSpPr>
        <p:spPr>
          <a:xfrm>
            <a:off x="5850246" y="1454400"/>
            <a:ext cx="7038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idx="5" type="subTitle"/>
          </p:nvPr>
        </p:nvSpPr>
        <p:spPr>
          <a:xfrm>
            <a:off x="4782992" y="2405500"/>
            <a:ext cx="2838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6" type="title"/>
          </p:nvPr>
        </p:nvSpPr>
        <p:spPr>
          <a:xfrm>
            <a:off x="1522713" y="3689650"/>
            <a:ext cx="2838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" name="Google Shape;68;p13"/>
          <p:cNvSpPr txBox="1"/>
          <p:nvPr>
            <p:ph hasCustomPrompt="1" idx="7" type="title"/>
          </p:nvPr>
        </p:nvSpPr>
        <p:spPr>
          <a:xfrm>
            <a:off x="2589974" y="3096475"/>
            <a:ext cx="7038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idx="8" type="subTitle"/>
          </p:nvPr>
        </p:nvSpPr>
        <p:spPr>
          <a:xfrm>
            <a:off x="1522713" y="4047575"/>
            <a:ext cx="2838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9" type="title"/>
          </p:nvPr>
        </p:nvSpPr>
        <p:spPr>
          <a:xfrm>
            <a:off x="4782992" y="3689650"/>
            <a:ext cx="2838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3"/>
          <p:cNvSpPr txBox="1"/>
          <p:nvPr>
            <p:ph hasCustomPrompt="1" idx="13" type="title"/>
          </p:nvPr>
        </p:nvSpPr>
        <p:spPr>
          <a:xfrm>
            <a:off x="5850246" y="3096475"/>
            <a:ext cx="7038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idx="14" type="subTitle"/>
          </p:nvPr>
        </p:nvSpPr>
        <p:spPr>
          <a:xfrm>
            <a:off x="4782992" y="4047575"/>
            <a:ext cx="2838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5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4" name="Google Shape;74;p13"/>
          <p:cNvSpPr/>
          <p:nvPr/>
        </p:nvSpPr>
        <p:spPr>
          <a:xfrm rot="5400000">
            <a:off x="-2062900" y="2056600"/>
            <a:ext cx="40362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3"/>
          <p:cNvSpPr/>
          <p:nvPr/>
        </p:nvSpPr>
        <p:spPr>
          <a:xfrm rot="5400000">
            <a:off x="7170700" y="2056600"/>
            <a:ext cx="40362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8" name="Google Shape;78;p14"/>
          <p:cNvSpPr/>
          <p:nvPr/>
        </p:nvSpPr>
        <p:spPr>
          <a:xfrm>
            <a:off x="-796275" y="-462500"/>
            <a:ext cx="22026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9" name="Google Shape;79;p14"/>
          <p:cNvSpPr/>
          <p:nvPr/>
        </p:nvSpPr>
        <p:spPr>
          <a:xfrm rot="5400000">
            <a:off x="7830700" y="-462500"/>
            <a:ext cx="22026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713225" y="1469700"/>
            <a:ext cx="2997900" cy="156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2" name="Google Shape;82;p15"/>
          <p:cNvSpPr txBox="1"/>
          <p:nvPr>
            <p:ph idx="1" type="subTitle"/>
          </p:nvPr>
        </p:nvSpPr>
        <p:spPr>
          <a:xfrm>
            <a:off x="1155875" y="3001175"/>
            <a:ext cx="2555100" cy="6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5"/>
          <p:cNvSpPr/>
          <p:nvPr/>
        </p:nvSpPr>
        <p:spPr>
          <a:xfrm>
            <a:off x="713225" y="-212037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5488625" y="4353538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5432875" y="1451863"/>
            <a:ext cx="2997900" cy="156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" name="Google Shape;87;p16"/>
          <p:cNvSpPr txBox="1"/>
          <p:nvPr>
            <p:ph idx="1" type="subTitle"/>
          </p:nvPr>
        </p:nvSpPr>
        <p:spPr>
          <a:xfrm>
            <a:off x="5432875" y="3019063"/>
            <a:ext cx="2555100" cy="6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6"/>
          <p:cNvSpPr/>
          <p:nvPr/>
        </p:nvSpPr>
        <p:spPr>
          <a:xfrm>
            <a:off x="5527375" y="-212037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713225" y="4353538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2" name="Google Shape;92;p17"/>
          <p:cNvSpPr txBox="1"/>
          <p:nvPr>
            <p:ph idx="1" type="subTitle"/>
          </p:nvPr>
        </p:nvSpPr>
        <p:spPr>
          <a:xfrm>
            <a:off x="1458125" y="1599438"/>
            <a:ext cx="6227700" cy="146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3" name="Google Shape;93;p17"/>
          <p:cNvSpPr/>
          <p:nvPr/>
        </p:nvSpPr>
        <p:spPr>
          <a:xfrm>
            <a:off x="3053250" y="-570500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3053225" y="4560425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idx="1" type="subTitle"/>
          </p:nvPr>
        </p:nvSpPr>
        <p:spPr>
          <a:xfrm>
            <a:off x="5230675" y="2474163"/>
            <a:ext cx="2466900" cy="10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type="title"/>
          </p:nvPr>
        </p:nvSpPr>
        <p:spPr>
          <a:xfrm>
            <a:off x="5230675" y="1648750"/>
            <a:ext cx="320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8" name="Google Shape;98;p18"/>
          <p:cNvSpPr/>
          <p:nvPr/>
        </p:nvSpPr>
        <p:spPr>
          <a:xfrm>
            <a:off x="6413575" y="-462500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6413575" y="4608575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idx="1" type="subTitle"/>
          </p:nvPr>
        </p:nvSpPr>
        <p:spPr>
          <a:xfrm>
            <a:off x="1029825" y="1470650"/>
            <a:ext cx="3368100" cy="22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2" type="subTitle"/>
          </p:nvPr>
        </p:nvSpPr>
        <p:spPr>
          <a:xfrm>
            <a:off x="4746075" y="2606350"/>
            <a:ext cx="33681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" name="Google Shape;103;p1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4" name="Google Shape;104;p19"/>
          <p:cNvSpPr/>
          <p:nvPr/>
        </p:nvSpPr>
        <p:spPr>
          <a:xfrm rot="5400000">
            <a:off x="-1172500" y="2927825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 rot="5400000">
            <a:off x="7957000" y="1218250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720000" y="2784563"/>
            <a:ext cx="2336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8" name="Google Shape;108;p20"/>
          <p:cNvSpPr txBox="1"/>
          <p:nvPr>
            <p:ph idx="1" type="subTitle"/>
          </p:nvPr>
        </p:nvSpPr>
        <p:spPr>
          <a:xfrm>
            <a:off x="720000" y="3142508"/>
            <a:ext cx="2336400" cy="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0"/>
          <p:cNvSpPr txBox="1"/>
          <p:nvPr>
            <p:ph idx="2" type="title"/>
          </p:nvPr>
        </p:nvSpPr>
        <p:spPr>
          <a:xfrm>
            <a:off x="3403800" y="2784563"/>
            <a:ext cx="2336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0" name="Google Shape;110;p20"/>
          <p:cNvSpPr txBox="1"/>
          <p:nvPr>
            <p:ph idx="3" type="subTitle"/>
          </p:nvPr>
        </p:nvSpPr>
        <p:spPr>
          <a:xfrm>
            <a:off x="3403800" y="3142508"/>
            <a:ext cx="2336400" cy="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0"/>
          <p:cNvSpPr txBox="1"/>
          <p:nvPr>
            <p:ph idx="4" type="title"/>
          </p:nvPr>
        </p:nvSpPr>
        <p:spPr>
          <a:xfrm>
            <a:off x="6087600" y="2784563"/>
            <a:ext cx="2336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2" name="Google Shape;112;p20"/>
          <p:cNvSpPr txBox="1"/>
          <p:nvPr>
            <p:ph idx="5" type="subTitle"/>
          </p:nvPr>
        </p:nvSpPr>
        <p:spPr>
          <a:xfrm>
            <a:off x="6087600" y="3142508"/>
            <a:ext cx="2336400" cy="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6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4" name="Google Shape;114;p20"/>
          <p:cNvSpPr/>
          <p:nvPr/>
        </p:nvSpPr>
        <p:spPr>
          <a:xfrm>
            <a:off x="-1303975" y="-462500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6413575" y="4608575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391900" y="2561225"/>
            <a:ext cx="436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2391925" y="3361375"/>
            <a:ext cx="4360200" cy="5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1354375" y="1786225"/>
            <a:ext cx="273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8" name="Google Shape;118;p21"/>
          <p:cNvSpPr txBox="1"/>
          <p:nvPr>
            <p:ph idx="1" type="subTitle"/>
          </p:nvPr>
        </p:nvSpPr>
        <p:spPr>
          <a:xfrm>
            <a:off x="1354375" y="2144150"/>
            <a:ext cx="273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1"/>
          <p:cNvSpPr txBox="1"/>
          <p:nvPr>
            <p:ph idx="2" type="title"/>
          </p:nvPr>
        </p:nvSpPr>
        <p:spPr>
          <a:xfrm>
            <a:off x="5057233" y="1786225"/>
            <a:ext cx="273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0" name="Google Shape;120;p21"/>
          <p:cNvSpPr txBox="1"/>
          <p:nvPr>
            <p:ph idx="3" type="subTitle"/>
          </p:nvPr>
        </p:nvSpPr>
        <p:spPr>
          <a:xfrm>
            <a:off x="5057233" y="2144150"/>
            <a:ext cx="273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1"/>
          <p:cNvSpPr txBox="1"/>
          <p:nvPr>
            <p:ph idx="4" type="title"/>
          </p:nvPr>
        </p:nvSpPr>
        <p:spPr>
          <a:xfrm>
            <a:off x="1354375" y="3219625"/>
            <a:ext cx="273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2" name="Google Shape;122;p21"/>
          <p:cNvSpPr txBox="1"/>
          <p:nvPr>
            <p:ph idx="5" type="subTitle"/>
          </p:nvPr>
        </p:nvSpPr>
        <p:spPr>
          <a:xfrm>
            <a:off x="1354375" y="3577550"/>
            <a:ext cx="273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1"/>
          <p:cNvSpPr txBox="1"/>
          <p:nvPr>
            <p:ph idx="6" type="title"/>
          </p:nvPr>
        </p:nvSpPr>
        <p:spPr>
          <a:xfrm>
            <a:off x="5057233" y="3219625"/>
            <a:ext cx="273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4" name="Google Shape;124;p21"/>
          <p:cNvSpPr txBox="1"/>
          <p:nvPr>
            <p:ph idx="7" type="subTitle"/>
          </p:nvPr>
        </p:nvSpPr>
        <p:spPr>
          <a:xfrm>
            <a:off x="5057233" y="3577550"/>
            <a:ext cx="273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idx="8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6" name="Google Shape;126;p21"/>
          <p:cNvSpPr/>
          <p:nvPr/>
        </p:nvSpPr>
        <p:spPr>
          <a:xfrm>
            <a:off x="-738475" y="539500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27" name="Google Shape;127;p21"/>
          <p:cNvSpPr/>
          <p:nvPr/>
        </p:nvSpPr>
        <p:spPr>
          <a:xfrm>
            <a:off x="6979075" y="539500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1098513" y="1951013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0" name="Google Shape;130;p22"/>
          <p:cNvSpPr txBox="1"/>
          <p:nvPr>
            <p:ph idx="1" type="subTitle"/>
          </p:nvPr>
        </p:nvSpPr>
        <p:spPr>
          <a:xfrm>
            <a:off x="1098513" y="2308938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2"/>
          <p:cNvSpPr txBox="1"/>
          <p:nvPr>
            <p:ph idx="2" type="title"/>
          </p:nvPr>
        </p:nvSpPr>
        <p:spPr>
          <a:xfrm>
            <a:off x="3532501" y="1951013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2" name="Google Shape;132;p22"/>
          <p:cNvSpPr txBox="1"/>
          <p:nvPr>
            <p:ph idx="3" type="subTitle"/>
          </p:nvPr>
        </p:nvSpPr>
        <p:spPr>
          <a:xfrm>
            <a:off x="3532505" y="2308938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2"/>
          <p:cNvSpPr txBox="1"/>
          <p:nvPr>
            <p:ph idx="4" type="title"/>
          </p:nvPr>
        </p:nvSpPr>
        <p:spPr>
          <a:xfrm>
            <a:off x="1098513" y="3689650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4" name="Google Shape;134;p22"/>
          <p:cNvSpPr txBox="1"/>
          <p:nvPr>
            <p:ph idx="5" type="subTitle"/>
          </p:nvPr>
        </p:nvSpPr>
        <p:spPr>
          <a:xfrm>
            <a:off x="1098513" y="4047575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2"/>
          <p:cNvSpPr txBox="1"/>
          <p:nvPr>
            <p:ph idx="6" type="title"/>
          </p:nvPr>
        </p:nvSpPr>
        <p:spPr>
          <a:xfrm>
            <a:off x="3532501" y="3689650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6" name="Google Shape;136;p22"/>
          <p:cNvSpPr txBox="1"/>
          <p:nvPr>
            <p:ph idx="7" type="subTitle"/>
          </p:nvPr>
        </p:nvSpPr>
        <p:spPr>
          <a:xfrm>
            <a:off x="3532501" y="4047575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2"/>
          <p:cNvSpPr txBox="1"/>
          <p:nvPr>
            <p:ph idx="8" type="title"/>
          </p:nvPr>
        </p:nvSpPr>
        <p:spPr>
          <a:xfrm>
            <a:off x="5966497" y="1951013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8" name="Google Shape;138;p22"/>
          <p:cNvSpPr txBox="1"/>
          <p:nvPr>
            <p:ph idx="9" type="subTitle"/>
          </p:nvPr>
        </p:nvSpPr>
        <p:spPr>
          <a:xfrm>
            <a:off x="5966497" y="2308938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2"/>
          <p:cNvSpPr txBox="1"/>
          <p:nvPr>
            <p:ph idx="13" type="title"/>
          </p:nvPr>
        </p:nvSpPr>
        <p:spPr>
          <a:xfrm>
            <a:off x="5966497" y="3689650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0" name="Google Shape;140;p22"/>
          <p:cNvSpPr txBox="1"/>
          <p:nvPr>
            <p:ph idx="14" type="subTitle"/>
          </p:nvPr>
        </p:nvSpPr>
        <p:spPr>
          <a:xfrm>
            <a:off x="5966497" y="4047575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2"/>
          <p:cNvSpPr txBox="1"/>
          <p:nvPr>
            <p:ph idx="15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2" name="Google Shape;142;p22"/>
          <p:cNvSpPr/>
          <p:nvPr/>
        </p:nvSpPr>
        <p:spPr>
          <a:xfrm rot="5400000">
            <a:off x="-1172500" y="1218250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43" name="Google Shape;143;p22"/>
          <p:cNvSpPr/>
          <p:nvPr/>
        </p:nvSpPr>
        <p:spPr>
          <a:xfrm rot="5400000">
            <a:off x="7957000" y="2927825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hasCustomPrompt="1" type="title"/>
          </p:nvPr>
        </p:nvSpPr>
        <p:spPr>
          <a:xfrm>
            <a:off x="1151614" y="1438900"/>
            <a:ext cx="2138100" cy="5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6" name="Google Shape;146;p23"/>
          <p:cNvSpPr txBox="1"/>
          <p:nvPr>
            <p:ph idx="1" type="subTitle"/>
          </p:nvPr>
        </p:nvSpPr>
        <p:spPr>
          <a:xfrm>
            <a:off x="1151400" y="1769102"/>
            <a:ext cx="21381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3"/>
          <p:cNvSpPr txBox="1"/>
          <p:nvPr>
            <p:ph hasCustomPrompt="1" idx="2" type="title"/>
          </p:nvPr>
        </p:nvSpPr>
        <p:spPr>
          <a:xfrm>
            <a:off x="5854575" y="1935975"/>
            <a:ext cx="2138100" cy="5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8" name="Google Shape;148;p23"/>
          <p:cNvSpPr txBox="1"/>
          <p:nvPr>
            <p:ph idx="3" type="subTitle"/>
          </p:nvPr>
        </p:nvSpPr>
        <p:spPr>
          <a:xfrm>
            <a:off x="5854575" y="2266167"/>
            <a:ext cx="21381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hasCustomPrompt="1" idx="4" type="title"/>
          </p:nvPr>
        </p:nvSpPr>
        <p:spPr>
          <a:xfrm>
            <a:off x="5854619" y="2930124"/>
            <a:ext cx="2138100" cy="5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0" name="Google Shape;150;p23"/>
          <p:cNvSpPr txBox="1"/>
          <p:nvPr>
            <p:ph idx="5" type="subTitle"/>
          </p:nvPr>
        </p:nvSpPr>
        <p:spPr>
          <a:xfrm>
            <a:off x="5854616" y="3260300"/>
            <a:ext cx="21381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hasCustomPrompt="1" idx="6" type="title"/>
          </p:nvPr>
        </p:nvSpPr>
        <p:spPr>
          <a:xfrm>
            <a:off x="1151504" y="2433054"/>
            <a:ext cx="2138100" cy="5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2" name="Google Shape;152;p23"/>
          <p:cNvSpPr txBox="1"/>
          <p:nvPr>
            <p:ph idx="7" type="subTitle"/>
          </p:nvPr>
        </p:nvSpPr>
        <p:spPr>
          <a:xfrm>
            <a:off x="1151400" y="2763238"/>
            <a:ext cx="21381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3"/>
          <p:cNvSpPr txBox="1"/>
          <p:nvPr>
            <p:ph idx="8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4" name="Google Shape;154;p23"/>
          <p:cNvSpPr/>
          <p:nvPr/>
        </p:nvSpPr>
        <p:spPr>
          <a:xfrm>
            <a:off x="-458062" y="-212037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5" name="Google Shape;155;p23"/>
          <p:cNvSpPr/>
          <p:nvPr/>
        </p:nvSpPr>
        <p:spPr>
          <a:xfrm>
            <a:off x="6698638" y="4353538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6" name="Google Shape;156;p23"/>
          <p:cNvSpPr txBox="1"/>
          <p:nvPr>
            <p:ph hasCustomPrompt="1" idx="9" type="title"/>
          </p:nvPr>
        </p:nvSpPr>
        <p:spPr>
          <a:xfrm>
            <a:off x="1151454" y="3427204"/>
            <a:ext cx="2138100" cy="5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7" name="Google Shape;157;p23"/>
          <p:cNvSpPr txBox="1"/>
          <p:nvPr>
            <p:ph idx="13" type="subTitle"/>
          </p:nvPr>
        </p:nvSpPr>
        <p:spPr>
          <a:xfrm>
            <a:off x="1151350" y="3757388"/>
            <a:ext cx="21381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ctrTitle"/>
          </p:nvPr>
        </p:nvSpPr>
        <p:spPr>
          <a:xfrm>
            <a:off x="2135400" y="563236"/>
            <a:ext cx="4873200" cy="10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0" name="Google Shape;160;p24"/>
          <p:cNvSpPr txBox="1"/>
          <p:nvPr>
            <p:ph idx="1" type="subTitle"/>
          </p:nvPr>
        </p:nvSpPr>
        <p:spPr>
          <a:xfrm>
            <a:off x="2941775" y="1507125"/>
            <a:ext cx="3200100" cy="13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1" name="Google Shape;161;p24"/>
          <p:cNvSpPr txBox="1"/>
          <p:nvPr/>
        </p:nvSpPr>
        <p:spPr>
          <a:xfrm>
            <a:off x="2555100" y="3617775"/>
            <a:ext cx="40338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, and includes icons by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 and infographics &amp; images by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rgbClr val="191919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2" name="Google Shape;162;p24"/>
          <p:cNvSpPr/>
          <p:nvPr/>
        </p:nvSpPr>
        <p:spPr>
          <a:xfrm rot="5400000">
            <a:off x="-949225" y="193663"/>
            <a:ext cx="43269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4"/>
          <p:cNvSpPr/>
          <p:nvPr/>
        </p:nvSpPr>
        <p:spPr>
          <a:xfrm rot="5400000">
            <a:off x="5766325" y="3947838"/>
            <a:ext cx="43269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4"/>
          <p:cNvSpPr txBox="1"/>
          <p:nvPr>
            <p:ph idx="2" type="subTitle"/>
          </p:nvPr>
        </p:nvSpPr>
        <p:spPr>
          <a:xfrm>
            <a:off x="2854650" y="4221100"/>
            <a:ext cx="3434700" cy="3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191919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0" name="Google Shape;170;p26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ctrTitle"/>
          </p:nvPr>
        </p:nvSpPr>
        <p:spPr>
          <a:xfrm>
            <a:off x="713225" y="1129925"/>
            <a:ext cx="7717500" cy="247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>
                <a:solidFill>
                  <a:srgbClr val="212529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76" name="Google Shape;176;p28"/>
          <p:cNvSpPr txBox="1"/>
          <p:nvPr>
            <p:ph idx="1" type="subTitle"/>
          </p:nvPr>
        </p:nvSpPr>
        <p:spPr>
          <a:xfrm>
            <a:off x="2392500" y="3604075"/>
            <a:ext cx="43590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latin typeface="Catamaran"/>
                <a:ea typeface="Catamaran"/>
                <a:cs typeface="Catamaran"/>
                <a:sym typeface="Catamara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7" name="Google Shape;177;p28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8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type="title"/>
          </p:nvPr>
        </p:nvSpPr>
        <p:spPr>
          <a:xfrm>
            <a:off x="2391900" y="2561225"/>
            <a:ext cx="436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1" name="Google Shape;181;p29"/>
          <p:cNvSpPr txBox="1"/>
          <p:nvPr>
            <p:ph hasCustomPrompt="1" idx="2" type="title"/>
          </p:nvPr>
        </p:nvSpPr>
        <p:spPr>
          <a:xfrm>
            <a:off x="2996550" y="1262225"/>
            <a:ext cx="3150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2" name="Google Shape;182;p29"/>
          <p:cNvSpPr txBox="1"/>
          <p:nvPr>
            <p:ph idx="1" type="subTitle"/>
          </p:nvPr>
        </p:nvSpPr>
        <p:spPr>
          <a:xfrm>
            <a:off x="2391925" y="3361375"/>
            <a:ext cx="4360200" cy="5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9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4" name="Google Shape;184;p29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2194800" y="1457275"/>
            <a:ext cx="47544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8" name="Google Shape;188;p30"/>
          <p:cNvSpPr/>
          <p:nvPr/>
        </p:nvSpPr>
        <p:spPr>
          <a:xfrm rot="5400000">
            <a:off x="-187800" y="4401845"/>
            <a:ext cx="2555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0"/>
          <p:cNvSpPr/>
          <p:nvPr/>
        </p:nvSpPr>
        <p:spPr>
          <a:xfrm rot="5400000">
            <a:off x="6776725" y="4401845"/>
            <a:ext cx="2555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idx="1" type="subTitle"/>
          </p:nvPr>
        </p:nvSpPr>
        <p:spPr>
          <a:xfrm>
            <a:off x="1662688" y="2732925"/>
            <a:ext cx="2543700" cy="5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2" name="Google Shape;192;p31"/>
          <p:cNvSpPr txBox="1"/>
          <p:nvPr>
            <p:ph idx="2" type="subTitle"/>
          </p:nvPr>
        </p:nvSpPr>
        <p:spPr>
          <a:xfrm>
            <a:off x="4937604" y="2732925"/>
            <a:ext cx="2543700" cy="5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3" name="Google Shape;193;p31"/>
          <p:cNvSpPr txBox="1"/>
          <p:nvPr>
            <p:ph idx="3" type="subTitle"/>
          </p:nvPr>
        </p:nvSpPr>
        <p:spPr>
          <a:xfrm>
            <a:off x="1662688" y="3069550"/>
            <a:ext cx="2543700" cy="10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1"/>
          <p:cNvSpPr txBox="1"/>
          <p:nvPr>
            <p:ph idx="4" type="subTitle"/>
          </p:nvPr>
        </p:nvSpPr>
        <p:spPr>
          <a:xfrm>
            <a:off x="4937611" y="3069550"/>
            <a:ext cx="2543700" cy="10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6" name="Google Shape;196;p31"/>
          <p:cNvSpPr/>
          <p:nvPr/>
        </p:nvSpPr>
        <p:spPr>
          <a:xfrm>
            <a:off x="-1303975" y="-462500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1"/>
          <p:cNvSpPr/>
          <p:nvPr/>
        </p:nvSpPr>
        <p:spPr>
          <a:xfrm>
            <a:off x="6413575" y="4608575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2194800" y="1457275"/>
            <a:ext cx="47544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" name="Google Shape;22;p4"/>
          <p:cNvSpPr/>
          <p:nvPr/>
        </p:nvSpPr>
        <p:spPr>
          <a:xfrm rot="5400000">
            <a:off x="-187800" y="4401845"/>
            <a:ext cx="2555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/>
          <p:nvPr/>
        </p:nvSpPr>
        <p:spPr>
          <a:xfrm rot="5400000">
            <a:off x="6776725" y="4401845"/>
            <a:ext cx="2555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0" name="Google Shape;200;p32"/>
          <p:cNvSpPr/>
          <p:nvPr/>
        </p:nvSpPr>
        <p:spPr>
          <a:xfrm rot="5400000">
            <a:off x="6743250" y="-209300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1" name="Google Shape;201;p32"/>
          <p:cNvSpPr/>
          <p:nvPr/>
        </p:nvSpPr>
        <p:spPr>
          <a:xfrm>
            <a:off x="-1335600" y="4634025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/>
          <p:nvPr>
            <p:ph idx="1" type="subTitle"/>
          </p:nvPr>
        </p:nvSpPr>
        <p:spPr>
          <a:xfrm>
            <a:off x="713225" y="1694350"/>
            <a:ext cx="4134900" cy="20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" name="Google Shape;204;p33"/>
          <p:cNvSpPr txBox="1"/>
          <p:nvPr>
            <p:ph type="title"/>
          </p:nvPr>
        </p:nvSpPr>
        <p:spPr>
          <a:xfrm>
            <a:off x="713225" y="541125"/>
            <a:ext cx="360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5" name="Google Shape;205;p33"/>
          <p:cNvSpPr/>
          <p:nvPr/>
        </p:nvSpPr>
        <p:spPr>
          <a:xfrm>
            <a:off x="-1303975" y="-614900"/>
            <a:ext cx="56220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3"/>
          <p:cNvSpPr/>
          <p:nvPr/>
        </p:nvSpPr>
        <p:spPr>
          <a:xfrm>
            <a:off x="-1303975" y="4760975"/>
            <a:ext cx="56220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 txBox="1"/>
          <p:nvPr>
            <p:ph type="title"/>
          </p:nvPr>
        </p:nvSpPr>
        <p:spPr>
          <a:xfrm>
            <a:off x="1388100" y="1374738"/>
            <a:ext cx="6367800" cy="23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09" name="Google Shape;209;p34"/>
          <p:cNvSpPr/>
          <p:nvPr/>
        </p:nvSpPr>
        <p:spPr>
          <a:xfrm rot="5400000">
            <a:off x="6337525" y="-212025"/>
            <a:ext cx="4186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0" name="Google Shape;210;p34"/>
          <p:cNvSpPr/>
          <p:nvPr/>
        </p:nvSpPr>
        <p:spPr>
          <a:xfrm rot="5400000">
            <a:off x="-1380025" y="4353550"/>
            <a:ext cx="4186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type="title"/>
          </p:nvPr>
        </p:nvSpPr>
        <p:spPr>
          <a:xfrm>
            <a:off x="2391900" y="1562825"/>
            <a:ext cx="436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3" name="Google Shape;213;p35"/>
          <p:cNvSpPr txBox="1"/>
          <p:nvPr>
            <p:ph idx="1" type="subTitle"/>
          </p:nvPr>
        </p:nvSpPr>
        <p:spPr>
          <a:xfrm>
            <a:off x="2391925" y="2362975"/>
            <a:ext cx="4360200" cy="12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5"/>
          <p:cNvSpPr/>
          <p:nvPr/>
        </p:nvSpPr>
        <p:spPr>
          <a:xfrm>
            <a:off x="5176050" y="420588"/>
            <a:ext cx="3155400" cy="8043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5" name="Google Shape;215;p35"/>
          <p:cNvSpPr/>
          <p:nvPr/>
        </p:nvSpPr>
        <p:spPr>
          <a:xfrm>
            <a:off x="812550" y="3918613"/>
            <a:ext cx="3155400" cy="8043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type="title"/>
          </p:nvPr>
        </p:nvSpPr>
        <p:spPr>
          <a:xfrm>
            <a:off x="720000" y="3323425"/>
            <a:ext cx="4289700" cy="1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8" name="Google Shape;218;p36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9" name="Google Shape;219;p36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/>
          <p:nvPr>
            <p:ph hasCustomPrompt="1" type="title"/>
          </p:nvPr>
        </p:nvSpPr>
        <p:spPr>
          <a:xfrm>
            <a:off x="1284000" y="1412950"/>
            <a:ext cx="6576000" cy="18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22" name="Google Shape;222;p37"/>
          <p:cNvSpPr txBox="1"/>
          <p:nvPr>
            <p:ph idx="1" type="subTitle"/>
          </p:nvPr>
        </p:nvSpPr>
        <p:spPr>
          <a:xfrm>
            <a:off x="1284000" y="3239150"/>
            <a:ext cx="6576000" cy="4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23" name="Google Shape;223;p37"/>
          <p:cNvSpPr/>
          <p:nvPr/>
        </p:nvSpPr>
        <p:spPr>
          <a:xfrm>
            <a:off x="1596005" y="-462500"/>
            <a:ext cx="59520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4" name="Google Shape;224;p37"/>
          <p:cNvSpPr/>
          <p:nvPr/>
        </p:nvSpPr>
        <p:spPr>
          <a:xfrm rot="-347">
            <a:off x="1596001" y="4608876"/>
            <a:ext cx="59520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/>
          <p:nvPr>
            <p:ph type="title"/>
          </p:nvPr>
        </p:nvSpPr>
        <p:spPr>
          <a:xfrm>
            <a:off x="1522713" y="2047575"/>
            <a:ext cx="2838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8" name="Google Shape;228;p39"/>
          <p:cNvSpPr txBox="1"/>
          <p:nvPr>
            <p:ph hasCustomPrompt="1" idx="2" type="title"/>
          </p:nvPr>
        </p:nvSpPr>
        <p:spPr>
          <a:xfrm>
            <a:off x="2589974" y="1454400"/>
            <a:ext cx="7038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9" name="Google Shape;229;p39"/>
          <p:cNvSpPr txBox="1"/>
          <p:nvPr>
            <p:ph idx="1" type="subTitle"/>
          </p:nvPr>
        </p:nvSpPr>
        <p:spPr>
          <a:xfrm>
            <a:off x="1522713" y="2405500"/>
            <a:ext cx="2838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9"/>
          <p:cNvSpPr txBox="1"/>
          <p:nvPr>
            <p:ph idx="3" type="title"/>
          </p:nvPr>
        </p:nvSpPr>
        <p:spPr>
          <a:xfrm>
            <a:off x="4782992" y="2047575"/>
            <a:ext cx="2838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1" name="Google Shape;231;p39"/>
          <p:cNvSpPr txBox="1"/>
          <p:nvPr>
            <p:ph hasCustomPrompt="1" idx="4" type="title"/>
          </p:nvPr>
        </p:nvSpPr>
        <p:spPr>
          <a:xfrm>
            <a:off x="5850246" y="1454400"/>
            <a:ext cx="7038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2" name="Google Shape;232;p39"/>
          <p:cNvSpPr txBox="1"/>
          <p:nvPr>
            <p:ph idx="5" type="subTitle"/>
          </p:nvPr>
        </p:nvSpPr>
        <p:spPr>
          <a:xfrm>
            <a:off x="4782992" y="2405500"/>
            <a:ext cx="2838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9"/>
          <p:cNvSpPr txBox="1"/>
          <p:nvPr>
            <p:ph idx="6" type="title"/>
          </p:nvPr>
        </p:nvSpPr>
        <p:spPr>
          <a:xfrm>
            <a:off x="1522713" y="3689650"/>
            <a:ext cx="2838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" name="Google Shape;234;p39"/>
          <p:cNvSpPr txBox="1"/>
          <p:nvPr>
            <p:ph hasCustomPrompt="1" idx="7" type="title"/>
          </p:nvPr>
        </p:nvSpPr>
        <p:spPr>
          <a:xfrm>
            <a:off x="2589974" y="3096475"/>
            <a:ext cx="7038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5" name="Google Shape;235;p39"/>
          <p:cNvSpPr txBox="1"/>
          <p:nvPr>
            <p:ph idx="8" type="subTitle"/>
          </p:nvPr>
        </p:nvSpPr>
        <p:spPr>
          <a:xfrm>
            <a:off x="1522713" y="4047575"/>
            <a:ext cx="2838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39"/>
          <p:cNvSpPr txBox="1"/>
          <p:nvPr>
            <p:ph idx="9" type="title"/>
          </p:nvPr>
        </p:nvSpPr>
        <p:spPr>
          <a:xfrm>
            <a:off x="4782992" y="3689650"/>
            <a:ext cx="2838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7" name="Google Shape;237;p39"/>
          <p:cNvSpPr txBox="1"/>
          <p:nvPr>
            <p:ph hasCustomPrompt="1" idx="13" type="title"/>
          </p:nvPr>
        </p:nvSpPr>
        <p:spPr>
          <a:xfrm>
            <a:off x="5850246" y="3096475"/>
            <a:ext cx="7038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8" name="Google Shape;238;p39"/>
          <p:cNvSpPr txBox="1"/>
          <p:nvPr>
            <p:ph idx="14" type="subTitle"/>
          </p:nvPr>
        </p:nvSpPr>
        <p:spPr>
          <a:xfrm>
            <a:off x="4782992" y="4047575"/>
            <a:ext cx="2838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9"/>
          <p:cNvSpPr txBox="1"/>
          <p:nvPr>
            <p:ph idx="15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0" name="Google Shape;240;p39"/>
          <p:cNvSpPr/>
          <p:nvPr/>
        </p:nvSpPr>
        <p:spPr>
          <a:xfrm rot="5400000">
            <a:off x="-2062900" y="2056600"/>
            <a:ext cx="40362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9"/>
          <p:cNvSpPr/>
          <p:nvPr/>
        </p:nvSpPr>
        <p:spPr>
          <a:xfrm rot="5400000">
            <a:off x="7170700" y="2056600"/>
            <a:ext cx="40362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4" name="Google Shape;244;p40"/>
          <p:cNvSpPr/>
          <p:nvPr/>
        </p:nvSpPr>
        <p:spPr>
          <a:xfrm>
            <a:off x="-796275" y="-462500"/>
            <a:ext cx="22026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5" name="Google Shape;245;p40"/>
          <p:cNvSpPr/>
          <p:nvPr/>
        </p:nvSpPr>
        <p:spPr>
          <a:xfrm rot="5400000">
            <a:off x="7830700" y="-462500"/>
            <a:ext cx="22026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 txBox="1"/>
          <p:nvPr>
            <p:ph type="title"/>
          </p:nvPr>
        </p:nvSpPr>
        <p:spPr>
          <a:xfrm>
            <a:off x="713225" y="1469700"/>
            <a:ext cx="2997900" cy="156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8" name="Google Shape;248;p41"/>
          <p:cNvSpPr txBox="1"/>
          <p:nvPr>
            <p:ph idx="1" type="subTitle"/>
          </p:nvPr>
        </p:nvSpPr>
        <p:spPr>
          <a:xfrm>
            <a:off x="1155875" y="3001175"/>
            <a:ext cx="2555100" cy="6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41"/>
          <p:cNvSpPr/>
          <p:nvPr/>
        </p:nvSpPr>
        <p:spPr>
          <a:xfrm>
            <a:off x="713225" y="-212037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0" name="Google Shape;250;p41"/>
          <p:cNvSpPr/>
          <p:nvPr/>
        </p:nvSpPr>
        <p:spPr>
          <a:xfrm>
            <a:off x="5488625" y="4353538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idx="1" type="subTitle"/>
          </p:nvPr>
        </p:nvSpPr>
        <p:spPr>
          <a:xfrm>
            <a:off x="1662688" y="2732925"/>
            <a:ext cx="2543700" cy="5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2" type="subTitle"/>
          </p:nvPr>
        </p:nvSpPr>
        <p:spPr>
          <a:xfrm>
            <a:off x="4937604" y="2732925"/>
            <a:ext cx="2543700" cy="5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3" type="subTitle"/>
          </p:nvPr>
        </p:nvSpPr>
        <p:spPr>
          <a:xfrm>
            <a:off x="1662688" y="3069550"/>
            <a:ext cx="2543700" cy="10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4" type="subTitle"/>
          </p:nvPr>
        </p:nvSpPr>
        <p:spPr>
          <a:xfrm>
            <a:off x="4937611" y="3069550"/>
            <a:ext cx="2543700" cy="10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" name="Google Shape;30;p5"/>
          <p:cNvSpPr/>
          <p:nvPr/>
        </p:nvSpPr>
        <p:spPr>
          <a:xfrm>
            <a:off x="-1303975" y="-462500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6413575" y="4608575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/>
          <p:nvPr>
            <p:ph type="title"/>
          </p:nvPr>
        </p:nvSpPr>
        <p:spPr>
          <a:xfrm>
            <a:off x="5432875" y="1451863"/>
            <a:ext cx="2997900" cy="156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3" name="Google Shape;253;p42"/>
          <p:cNvSpPr txBox="1"/>
          <p:nvPr>
            <p:ph idx="1" type="subTitle"/>
          </p:nvPr>
        </p:nvSpPr>
        <p:spPr>
          <a:xfrm>
            <a:off x="5432875" y="3019063"/>
            <a:ext cx="2555100" cy="6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42"/>
          <p:cNvSpPr/>
          <p:nvPr/>
        </p:nvSpPr>
        <p:spPr>
          <a:xfrm>
            <a:off x="5527375" y="-212037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5" name="Google Shape;255;p42"/>
          <p:cNvSpPr/>
          <p:nvPr/>
        </p:nvSpPr>
        <p:spPr>
          <a:xfrm>
            <a:off x="713225" y="4353538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3"/>
          <p:cNvSpPr txBox="1"/>
          <p:nvPr>
            <p:ph type="title"/>
          </p:nvPr>
        </p:nvSpPr>
        <p:spPr>
          <a:xfrm>
            <a:off x="2290025" y="2855113"/>
            <a:ext cx="4563900" cy="6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8" name="Google Shape;258;p43"/>
          <p:cNvSpPr txBox="1"/>
          <p:nvPr>
            <p:ph idx="1" type="subTitle"/>
          </p:nvPr>
        </p:nvSpPr>
        <p:spPr>
          <a:xfrm>
            <a:off x="1458125" y="1599438"/>
            <a:ext cx="6227700" cy="146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9" name="Google Shape;259;p43"/>
          <p:cNvSpPr/>
          <p:nvPr/>
        </p:nvSpPr>
        <p:spPr>
          <a:xfrm>
            <a:off x="3053250" y="-570500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60" name="Google Shape;260;p43"/>
          <p:cNvSpPr/>
          <p:nvPr/>
        </p:nvSpPr>
        <p:spPr>
          <a:xfrm>
            <a:off x="3053225" y="4560425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/>
          <p:nvPr>
            <p:ph idx="1" type="subTitle"/>
          </p:nvPr>
        </p:nvSpPr>
        <p:spPr>
          <a:xfrm>
            <a:off x="5230675" y="2474163"/>
            <a:ext cx="2466900" cy="10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44"/>
          <p:cNvSpPr txBox="1"/>
          <p:nvPr>
            <p:ph type="title"/>
          </p:nvPr>
        </p:nvSpPr>
        <p:spPr>
          <a:xfrm>
            <a:off x="5230675" y="1648750"/>
            <a:ext cx="320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4" name="Google Shape;264;p44"/>
          <p:cNvSpPr/>
          <p:nvPr/>
        </p:nvSpPr>
        <p:spPr>
          <a:xfrm>
            <a:off x="6413575" y="-462500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44"/>
          <p:cNvSpPr/>
          <p:nvPr/>
        </p:nvSpPr>
        <p:spPr>
          <a:xfrm>
            <a:off x="6413575" y="4608575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5"/>
          <p:cNvSpPr txBox="1"/>
          <p:nvPr>
            <p:ph idx="1" type="subTitle"/>
          </p:nvPr>
        </p:nvSpPr>
        <p:spPr>
          <a:xfrm>
            <a:off x="1029825" y="1470650"/>
            <a:ext cx="3368100" cy="22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8" name="Google Shape;268;p45"/>
          <p:cNvSpPr txBox="1"/>
          <p:nvPr>
            <p:ph idx="2" type="subTitle"/>
          </p:nvPr>
        </p:nvSpPr>
        <p:spPr>
          <a:xfrm>
            <a:off x="4746075" y="2606350"/>
            <a:ext cx="33681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9" name="Google Shape;269;p4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0" name="Google Shape;270;p45"/>
          <p:cNvSpPr/>
          <p:nvPr/>
        </p:nvSpPr>
        <p:spPr>
          <a:xfrm rot="5400000">
            <a:off x="-1172500" y="2927825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71" name="Google Shape;271;p45"/>
          <p:cNvSpPr/>
          <p:nvPr/>
        </p:nvSpPr>
        <p:spPr>
          <a:xfrm rot="5400000">
            <a:off x="7957000" y="1218250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6"/>
          <p:cNvSpPr txBox="1"/>
          <p:nvPr>
            <p:ph type="title"/>
          </p:nvPr>
        </p:nvSpPr>
        <p:spPr>
          <a:xfrm>
            <a:off x="720000" y="2784563"/>
            <a:ext cx="2336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4" name="Google Shape;274;p46"/>
          <p:cNvSpPr txBox="1"/>
          <p:nvPr>
            <p:ph idx="1" type="subTitle"/>
          </p:nvPr>
        </p:nvSpPr>
        <p:spPr>
          <a:xfrm>
            <a:off x="720000" y="3142508"/>
            <a:ext cx="2336400" cy="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46"/>
          <p:cNvSpPr txBox="1"/>
          <p:nvPr>
            <p:ph idx="2" type="title"/>
          </p:nvPr>
        </p:nvSpPr>
        <p:spPr>
          <a:xfrm>
            <a:off x="3403800" y="2784563"/>
            <a:ext cx="2336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6" name="Google Shape;276;p46"/>
          <p:cNvSpPr txBox="1"/>
          <p:nvPr>
            <p:ph idx="3" type="subTitle"/>
          </p:nvPr>
        </p:nvSpPr>
        <p:spPr>
          <a:xfrm>
            <a:off x="3403800" y="3142508"/>
            <a:ext cx="2336400" cy="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46"/>
          <p:cNvSpPr txBox="1"/>
          <p:nvPr>
            <p:ph idx="4" type="title"/>
          </p:nvPr>
        </p:nvSpPr>
        <p:spPr>
          <a:xfrm>
            <a:off x="6087600" y="2784563"/>
            <a:ext cx="2336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8" name="Google Shape;278;p46"/>
          <p:cNvSpPr txBox="1"/>
          <p:nvPr>
            <p:ph idx="5" type="subTitle"/>
          </p:nvPr>
        </p:nvSpPr>
        <p:spPr>
          <a:xfrm>
            <a:off x="6087600" y="3142508"/>
            <a:ext cx="2336400" cy="8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46"/>
          <p:cNvSpPr txBox="1"/>
          <p:nvPr>
            <p:ph idx="6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0" name="Google Shape;280;p46"/>
          <p:cNvSpPr/>
          <p:nvPr/>
        </p:nvSpPr>
        <p:spPr>
          <a:xfrm>
            <a:off x="-1303975" y="-462500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6"/>
          <p:cNvSpPr/>
          <p:nvPr/>
        </p:nvSpPr>
        <p:spPr>
          <a:xfrm>
            <a:off x="6413575" y="4608575"/>
            <a:ext cx="4034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7"/>
          <p:cNvSpPr txBox="1"/>
          <p:nvPr>
            <p:ph type="title"/>
          </p:nvPr>
        </p:nvSpPr>
        <p:spPr>
          <a:xfrm>
            <a:off x="1354375" y="1786225"/>
            <a:ext cx="273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4" name="Google Shape;284;p47"/>
          <p:cNvSpPr txBox="1"/>
          <p:nvPr>
            <p:ph idx="1" type="subTitle"/>
          </p:nvPr>
        </p:nvSpPr>
        <p:spPr>
          <a:xfrm>
            <a:off x="1354375" y="2144150"/>
            <a:ext cx="273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47"/>
          <p:cNvSpPr txBox="1"/>
          <p:nvPr>
            <p:ph idx="2" type="title"/>
          </p:nvPr>
        </p:nvSpPr>
        <p:spPr>
          <a:xfrm>
            <a:off x="5057233" y="1786225"/>
            <a:ext cx="273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6" name="Google Shape;286;p47"/>
          <p:cNvSpPr txBox="1"/>
          <p:nvPr>
            <p:ph idx="3" type="subTitle"/>
          </p:nvPr>
        </p:nvSpPr>
        <p:spPr>
          <a:xfrm>
            <a:off x="5057233" y="2144150"/>
            <a:ext cx="273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47"/>
          <p:cNvSpPr txBox="1"/>
          <p:nvPr>
            <p:ph idx="4" type="title"/>
          </p:nvPr>
        </p:nvSpPr>
        <p:spPr>
          <a:xfrm>
            <a:off x="1354375" y="3219625"/>
            <a:ext cx="273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8" name="Google Shape;288;p47"/>
          <p:cNvSpPr txBox="1"/>
          <p:nvPr>
            <p:ph idx="5" type="subTitle"/>
          </p:nvPr>
        </p:nvSpPr>
        <p:spPr>
          <a:xfrm>
            <a:off x="1354375" y="3577550"/>
            <a:ext cx="273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47"/>
          <p:cNvSpPr txBox="1"/>
          <p:nvPr>
            <p:ph idx="6" type="title"/>
          </p:nvPr>
        </p:nvSpPr>
        <p:spPr>
          <a:xfrm>
            <a:off x="5057233" y="3219625"/>
            <a:ext cx="273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0" name="Google Shape;290;p47"/>
          <p:cNvSpPr txBox="1"/>
          <p:nvPr>
            <p:ph idx="7" type="subTitle"/>
          </p:nvPr>
        </p:nvSpPr>
        <p:spPr>
          <a:xfrm>
            <a:off x="5057233" y="3577550"/>
            <a:ext cx="273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47"/>
          <p:cNvSpPr txBox="1"/>
          <p:nvPr>
            <p:ph idx="8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2" name="Google Shape;292;p47"/>
          <p:cNvSpPr/>
          <p:nvPr/>
        </p:nvSpPr>
        <p:spPr>
          <a:xfrm>
            <a:off x="-738475" y="539500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93" name="Google Shape;293;p47"/>
          <p:cNvSpPr/>
          <p:nvPr/>
        </p:nvSpPr>
        <p:spPr>
          <a:xfrm>
            <a:off x="6979075" y="539500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8"/>
          <p:cNvSpPr txBox="1"/>
          <p:nvPr>
            <p:ph type="title"/>
          </p:nvPr>
        </p:nvSpPr>
        <p:spPr>
          <a:xfrm>
            <a:off x="1098513" y="1951013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6" name="Google Shape;296;p48"/>
          <p:cNvSpPr txBox="1"/>
          <p:nvPr>
            <p:ph idx="1" type="subTitle"/>
          </p:nvPr>
        </p:nvSpPr>
        <p:spPr>
          <a:xfrm>
            <a:off x="1098513" y="2308938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48"/>
          <p:cNvSpPr txBox="1"/>
          <p:nvPr>
            <p:ph idx="2" type="title"/>
          </p:nvPr>
        </p:nvSpPr>
        <p:spPr>
          <a:xfrm>
            <a:off x="3532501" y="1951013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98" name="Google Shape;298;p48"/>
          <p:cNvSpPr txBox="1"/>
          <p:nvPr>
            <p:ph idx="3" type="subTitle"/>
          </p:nvPr>
        </p:nvSpPr>
        <p:spPr>
          <a:xfrm>
            <a:off x="3532505" y="2308938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48"/>
          <p:cNvSpPr txBox="1"/>
          <p:nvPr>
            <p:ph idx="4" type="title"/>
          </p:nvPr>
        </p:nvSpPr>
        <p:spPr>
          <a:xfrm>
            <a:off x="1098513" y="3689650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0" name="Google Shape;300;p48"/>
          <p:cNvSpPr txBox="1"/>
          <p:nvPr>
            <p:ph idx="5" type="subTitle"/>
          </p:nvPr>
        </p:nvSpPr>
        <p:spPr>
          <a:xfrm>
            <a:off x="1098513" y="4047575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48"/>
          <p:cNvSpPr txBox="1"/>
          <p:nvPr>
            <p:ph idx="6" type="title"/>
          </p:nvPr>
        </p:nvSpPr>
        <p:spPr>
          <a:xfrm>
            <a:off x="3532501" y="3689650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2" name="Google Shape;302;p48"/>
          <p:cNvSpPr txBox="1"/>
          <p:nvPr>
            <p:ph idx="7" type="subTitle"/>
          </p:nvPr>
        </p:nvSpPr>
        <p:spPr>
          <a:xfrm>
            <a:off x="3532501" y="4047575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48"/>
          <p:cNvSpPr txBox="1"/>
          <p:nvPr>
            <p:ph idx="8" type="title"/>
          </p:nvPr>
        </p:nvSpPr>
        <p:spPr>
          <a:xfrm>
            <a:off x="5966497" y="1951013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4" name="Google Shape;304;p48"/>
          <p:cNvSpPr txBox="1"/>
          <p:nvPr>
            <p:ph idx="9" type="subTitle"/>
          </p:nvPr>
        </p:nvSpPr>
        <p:spPr>
          <a:xfrm>
            <a:off x="5966497" y="2308938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48"/>
          <p:cNvSpPr txBox="1"/>
          <p:nvPr>
            <p:ph idx="13" type="title"/>
          </p:nvPr>
        </p:nvSpPr>
        <p:spPr>
          <a:xfrm>
            <a:off x="5966497" y="3689650"/>
            <a:ext cx="2079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6" name="Google Shape;306;p48"/>
          <p:cNvSpPr txBox="1"/>
          <p:nvPr>
            <p:ph idx="14" type="subTitle"/>
          </p:nvPr>
        </p:nvSpPr>
        <p:spPr>
          <a:xfrm>
            <a:off x="5966497" y="4047575"/>
            <a:ext cx="2079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48"/>
          <p:cNvSpPr txBox="1"/>
          <p:nvPr>
            <p:ph idx="15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8" name="Google Shape;308;p48"/>
          <p:cNvSpPr/>
          <p:nvPr/>
        </p:nvSpPr>
        <p:spPr>
          <a:xfrm rot="5400000">
            <a:off x="-1172500" y="1218250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09" name="Google Shape;309;p48"/>
          <p:cNvSpPr/>
          <p:nvPr/>
        </p:nvSpPr>
        <p:spPr>
          <a:xfrm rot="5400000">
            <a:off x="7957000" y="2927825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9"/>
          <p:cNvSpPr txBox="1"/>
          <p:nvPr>
            <p:ph hasCustomPrompt="1" type="title"/>
          </p:nvPr>
        </p:nvSpPr>
        <p:spPr>
          <a:xfrm>
            <a:off x="1151614" y="1438900"/>
            <a:ext cx="2138100" cy="5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2" name="Google Shape;312;p49"/>
          <p:cNvSpPr txBox="1"/>
          <p:nvPr>
            <p:ph idx="1" type="subTitle"/>
          </p:nvPr>
        </p:nvSpPr>
        <p:spPr>
          <a:xfrm>
            <a:off x="1151400" y="1769102"/>
            <a:ext cx="21381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49"/>
          <p:cNvSpPr txBox="1"/>
          <p:nvPr>
            <p:ph hasCustomPrompt="1" idx="2" type="title"/>
          </p:nvPr>
        </p:nvSpPr>
        <p:spPr>
          <a:xfrm>
            <a:off x="5854575" y="1935975"/>
            <a:ext cx="2138100" cy="5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4" name="Google Shape;314;p49"/>
          <p:cNvSpPr txBox="1"/>
          <p:nvPr>
            <p:ph idx="3" type="subTitle"/>
          </p:nvPr>
        </p:nvSpPr>
        <p:spPr>
          <a:xfrm>
            <a:off x="5854575" y="2266167"/>
            <a:ext cx="21381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49"/>
          <p:cNvSpPr txBox="1"/>
          <p:nvPr>
            <p:ph hasCustomPrompt="1" idx="4" type="title"/>
          </p:nvPr>
        </p:nvSpPr>
        <p:spPr>
          <a:xfrm>
            <a:off x="5854619" y="2930124"/>
            <a:ext cx="2138100" cy="5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6" name="Google Shape;316;p49"/>
          <p:cNvSpPr txBox="1"/>
          <p:nvPr>
            <p:ph idx="5" type="subTitle"/>
          </p:nvPr>
        </p:nvSpPr>
        <p:spPr>
          <a:xfrm>
            <a:off x="5854616" y="3260300"/>
            <a:ext cx="21381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49"/>
          <p:cNvSpPr txBox="1"/>
          <p:nvPr>
            <p:ph hasCustomPrompt="1" idx="6" type="title"/>
          </p:nvPr>
        </p:nvSpPr>
        <p:spPr>
          <a:xfrm>
            <a:off x="1151504" y="2433054"/>
            <a:ext cx="2138100" cy="5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18" name="Google Shape;318;p49"/>
          <p:cNvSpPr txBox="1"/>
          <p:nvPr>
            <p:ph idx="7" type="subTitle"/>
          </p:nvPr>
        </p:nvSpPr>
        <p:spPr>
          <a:xfrm>
            <a:off x="1151400" y="2763238"/>
            <a:ext cx="21381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49"/>
          <p:cNvSpPr txBox="1"/>
          <p:nvPr>
            <p:ph idx="8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0" name="Google Shape;320;p49"/>
          <p:cNvSpPr/>
          <p:nvPr/>
        </p:nvSpPr>
        <p:spPr>
          <a:xfrm>
            <a:off x="-458062" y="-212037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21" name="Google Shape;321;p49"/>
          <p:cNvSpPr/>
          <p:nvPr/>
        </p:nvSpPr>
        <p:spPr>
          <a:xfrm>
            <a:off x="6698638" y="4353538"/>
            <a:ext cx="29034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22" name="Google Shape;322;p49"/>
          <p:cNvSpPr txBox="1"/>
          <p:nvPr>
            <p:ph hasCustomPrompt="1" idx="9" type="title"/>
          </p:nvPr>
        </p:nvSpPr>
        <p:spPr>
          <a:xfrm>
            <a:off x="1151454" y="3427204"/>
            <a:ext cx="2138100" cy="5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23" name="Google Shape;323;p49"/>
          <p:cNvSpPr txBox="1"/>
          <p:nvPr>
            <p:ph idx="13" type="subTitle"/>
          </p:nvPr>
        </p:nvSpPr>
        <p:spPr>
          <a:xfrm>
            <a:off x="1151350" y="3757388"/>
            <a:ext cx="21381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0"/>
          <p:cNvSpPr txBox="1"/>
          <p:nvPr>
            <p:ph type="ctrTitle"/>
          </p:nvPr>
        </p:nvSpPr>
        <p:spPr>
          <a:xfrm>
            <a:off x="2135400" y="563236"/>
            <a:ext cx="4873200" cy="10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6" name="Google Shape;326;p50"/>
          <p:cNvSpPr txBox="1"/>
          <p:nvPr>
            <p:ph idx="1" type="subTitle"/>
          </p:nvPr>
        </p:nvSpPr>
        <p:spPr>
          <a:xfrm>
            <a:off x="2941775" y="1507125"/>
            <a:ext cx="3200100" cy="13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27" name="Google Shape;327;p50"/>
          <p:cNvSpPr txBox="1"/>
          <p:nvPr/>
        </p:nvSpPr>
        <p:spPr>
          <a:xfrm>
            <a:off x="2555100" y="3617775"/>
            <a:ext cx="40338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, and includes icons by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191919"/>
                </a:solidFill>
                <a:latin typeface="Catamaran"/>
                <a:ea typeface="Catamaran"/>
                <a:cs typeface="Catamaran"/>
                <a:sym typeface="Catamaran"/>
              </a:rPr>
              <a:t> and infographics &amp; images by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rgbClr val="191919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328" name="Google Shape;328;p50"/>
          <p:cNvSpPr/>
          <p:nvPr/>
        </p:nvSpPr>
        <p:spPr>
          <a:xfrm rot="5400000">
            <a:off x="-949225" y="193663"/>
            <a:ext cx="43269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50"/>
          <p:cNvSpPr/>
          <p:nvPr/>
        </p:nvSpPr>
        <p:spPr>
          <a:xfrm rot="5400000">
            <a:off x="5766325" y="3947838"/>
            <a:ext cx="43269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50"/>
          <p:cNvSpPr txBox="1"/>
          <p:nvPr>
            <p:ph idx="2" type="subTitle"/>
          </p:nvPr>
        </p:nvSpPr>
        <p:spPr>
          <a:xfrm>
            <a:off x="2854650" y="4221100"/>
            <a:ext cx="3434700" cy="3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30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191919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1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51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" name="Google Shape;34;p6"/>
          <p:cNvSpPr/>
          <p:nvPr/>
        </p:nvSpPr>
        <p:spPr>
          <a:xfrm rot="5400000">
            <a:off x="6743250" y="-209300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5" name="Google Shape;35;p6"/>
          <p:cNvSpPr/>
          <p:nvPr/>
        </p:nvSpPr>
        <p:spPr>
          <a:xfrm>
            <a:off x="-1335600" y="4634025"/>
            <a:ext cx="2359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2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36" name="Google Shape;336;p52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idx="1" type="subTitle"/>
          </p:nvPr>
        </p:nvSpPr>
        <p:spPr>
          <a:xfrm>
            <a:off x="713225" y="1694350"/>
            <a:ext cx="4134900" cy="20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713225" y="541125"/>
            <a:ext cx="360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" name="Google Shape;39;p7"/>
          <p:cNvSpPr/>
          <p:nvPr/>
        </p:nvSpPr>
        <p:spPr>
          <a:xfrm>
            <a:off x="-1303975" y="-614900"/>
            <a:ext cx="56220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/>
          <p:nvPr/>
        </p:nvSpPr>
        <p:spPr>
          <a:xfrm>
            <a:off x="-1303975" y="4760975"/>
            <a:ext cx="56220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1388100" y="1374738"/>
            <a:ext cx="6367800" cy="23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3" name="Google Shape;43;p8"/>
          <p:cNvSpPr/>
          <p:nvPr/>
        </p:nvSpPr>
        <p:spPr>
          <a:xfrm rot="5400000">
            <a:off x="6337525" y="-212025"/>
            <a:ext cx="4186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4" name="Google Shape;44;p8"/>
          <p:cNvSpPr/>
          <p:nvPr/>
        </p:nvSpPr>
        <p:spPr>
          <a:xfrm rot="5400000">
            <a:off x="-1380025" y="4353550"/>
            <a:ext cx="4186500" cy="1002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2391900" y="1562825"/>
            <a:ext cx="436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391925" y="2362975"/>
            <a:ext cx="4360200" cy="12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/>
          <p:nvPr/>
        </p:nvSpPr>
        <p:spPr>
          <a:xfrm>
            <a:off x="5176050" y="420588"/>
            <a:ext cx="3155400" cy="8043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9" name="Google Shape;49;p9"/>
          <p:cNvSpPr/>
          <p:nvPr/>
        </p:nvSpPr>
        <p:spPr>
          <a:xfrm>
            <a:off x="812550" y="3918613"/>
            <a:ext cx="3155400" cy="8043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720000" y="3323425"/>
            <a:ext cx="4289700" cy="1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" name="Google Shape;52;p10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3" name="Google Shape;53;p10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47.xml"/><Relationship Id="rId2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49.xml"/><Relationship Id="rId23" Type="http://schemas.openxmlformats.org/officeDocument/2006/relationships/slideLayout" Target="../slideLayouts/slideLayout48.xml"/><Relationship Id="rId1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682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713225" y="1152475"/>
            <a:ext cx="7682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3"/>
          <p:cNvSpPr txBox="1"/>
          <p:nvPr>
            <p:ph type="ctrTitle"/>
          </p:nvPr>
        </p:nvSpPr>
        <p:spPr>
          <a:xfrm>
            <a:off x="25" y="1321850"/>
            <a:ext cx="9144000" cy="131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ugi"/>
                <a:ea typeface="Gugi"/>
                <a:cs typeface="Gugi"/>
                <a:sym typeface="Gugi"/>
              </a:rPr>
              <a:t>데이터 </a:t>
            </a:r>
            <a:r>
              <a:rPr lang="en">
                <a:latin typeface="Gugi"/>
                <a:ea typeface="Gugi"/>
                <a:cs typeface="Gugi"/>
                <a:sym typeface="Gugi"/>
              </a:rPr>
              <a:t>포맷</a:t>
            </a:r>
            <a:endParaRPr>
              <a:latin typeface="Gugi"/>
              <a:ea typeface="Gugi"/>
              <a:cs typeface="Gugi"/>
              <a:sym typeface="Gugi"/>
            </a:endParaRPr>
          </a:p>
        </p:txBody>
      </p:sp>
      <p:sp>
        <p:nvSpPr>
          <p:cNvPr id="342" name="Google Shape;342;p53"/>
          <p:cNvSpPr txBox="1"/>
          <p:nvPr>
            <p:ph idx="1" type="subTitle"/>
          </p:nvPr>
        </p:nvSpPr>
        <p:spPr>
          <a:xfrm>
            <a:off x="2416375" y="2877500"/>
            <a:ext cx="4695000" cy="7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메타플밍 7기</a:t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2조: 김지하, 성지훈, 한유진, 홍성견</a:t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4"/>
          <p:cNvSpPr txBox="1"/>
          <p:nvPr>
            <p:ph type="title"/>
          </p:nvPr>
        </p:nvSpPr>
        <p:spPr>
          <a:xfrm>
            <a:off x="0" y="51895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목차</a:t>
            </a:r>
            <a:endParaRPr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</p:txBody>
      </p:sp>
      <p:sp>
        <p:nvSpPr>
          <p:cNvPr id="348" name="Google Shape;348;p54"/>
          <p:cNvSpPr/>
          <p:nvPr/>
        </p:nvSpPr>
        <p:spPr>
          <a:xfrm>
            <a:off x="3699300" y="1741225"/>
            <a:ext cx="1745400" cy="5934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9CFD0"/>
              </a:solidFill>
            </a:endParaRPr>
          </a:p>
        </p:txBody>
      </p:sp>
      <p:sp>
        <p:nvSpPr>
          <p:cNvPr id="349" name="Google Shape;349;p54"/>
          <p:cNvSpPr txBox="1"/>
          <p:nvPr/>
        </p:nvSpPr>
        <p:spPr>
          <a:xfrm>
            <a:off x="3846601" y="1714875"/>
            <a:ext cx="15228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91919"/>
                </a:solidFill>
                <a:latin typeface="Lexend Deca"/>
                <a:ea typeface="Lexend Deca"/>
                <a:cs typeface="Lexend Deca"/>
                <a:sym typeface="Lexend Deca"/>
              </a:rPr>
              <a:t>XML</a:t>
            </a:r>
            <a:endParaRPr sz="3000">
              <a:solidFill>
                <a:srgbClr val="191919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50" name="Google Shape;350;p54"/>
          <p:cNvSpPr/>
          <p:nvPr/>
        </p:nvSpPr>
        <p:spPr>
          <a:xfrm>
            <a:off x="3699300" y="2696138"/>
            <a:ext cx="1745400" cy="5934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rgbClr val="FFE0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9CFD0"/>
              </a:solidFill>
            </a:endParaRPr>
          </a:p>
        </p:txBody>
      </p:sp>
      <p:sp>
        <p:nvSpPr>
          <p:cNvPr id="351" name="Google Shape;351;p54"/>
          <p:cNvSpPr txBox="1"/>
          <p:nvPr/>
        </p:nvSpPr>
        <p:spPr>
          <a:xfrm>
            <a:off x="3846601" y="2669788"/>
            <a:ext cx="15228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91919"/>
                </a:solidFill>
                <a:latin typeface="Lexend Deca"/>
                <a:ea typeface="Lexend Deca"/>
                <a:cs typeface="Lexend Deca"/>
                <a:sym typeface="Lexend Deca"/>
              </a:rPr>
              <a:t>JSON</a:t>
            </a:r>
            <a:endParaRPr sz="3000">
              <a:solidFill>
                <a:srgbClr val="191919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52" name="Google Shape;352;p54"/>
          <p:cNvSpPr/>
          <p:nvPr/>
        </p:nvSpPr>
        <p:spPr>
          <a:xfrm>
            <a:off x="3699300" y="3651050"/>
            <a:ext cx="1745400" cy="5934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9CFD0"/>
              </a:solidFill>
            </a:endParaRPr>
          </a:p>
        </p:txBody>
      </p:sp>
      <p:sp>
        <p:nvSpPr>
          <p:cNvPr id="353" name="Google Shape;353;p54"/>
          <p:cNvSpPr txBox="1"/>
          <p:nvPr/>
        </p:nvSpPr>
        <p:spPr>
          <a:xfrm>
            <a:off x="3846601" y="3624700"/>
            <a:ext cx="15228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91919"/>
                </a:solidFill>
                <a:latin typeface="Lexend Deca"/>
                <a:ea typeface="Lexend Deca"/>
                <a:cs typeface="Lexend Deca"/>
                <a:sym typeface="Lexend Deca"/>
              </a:rPr>
              <a:t>CSV</a:t>
            </a:r>
            <a:endParaRPr sz="3000">
              <a:solidFill>
                <a:srgbClr val="191919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5"/>
          <p:cNvSpPr txBox="1"/>
          <p:nvPr>
            <p:ph type="title"/>
          </p:nvPr>
        </p:nvSpPr>
        <p:spPr>
          <a:xfrm>
            <a:off x="0" y="450375"/>
            <a:ext cx="8938500" cy="10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KR SemiBold"/>
                <a:ea typeface="IBM Plex Sans KR SemiBold"/>
                <a:cs typeface="IBM Plex Sans KR SemiBold"/>
                <a:sym typeface="IBM Plex Sans KR SemiBold"/>
              </a:rPr>
              <a:t>데이터 포맷</a:t>
            </a:r>
            <a:endParaRPr>
              <a:latin typeface="IBM Plex Sans KR SemiBold"/>
              <a:ea typeface="IBM Plex Sans KR SemiBold"/>
              <a:cs typeface="IBM Plex Sans KR SemiBold"/>
              <a:sym typeface="IBM Plex Sans KR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999999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(</a:t>
            </a:r>
            <a:r>
              <a:rPr lang="en" sz="2500">
                <a:solidFill>
                  <a:srgbClr val="999999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Data Formats)</a:t>
            </a:r>
            <a:endParaRPr sz="2500">
              <a:solidFill>
                <a:srgbClr val="999999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sp>
        <p:nvSpPr>
          <p:cNvPr id="359" name="Google Shape;359;p55"/>
          <p:cNvSpPr txBox="1"/>
          <p:nvPr>
            <p:ph type="title"/>
          </p:nvPr>
        </p:nvSpPr>
        <p:spPr>
          <a:xfrm>
            <a:off x="0" y="1377775"/>
            <a:ext cx="8938500" cy="13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800">
                <a:latin typeface="IBM Plex Sans KR"/>
                <a:ea typeface="IBM Plex Sans KR"/>
                <a:cs typeface="IBM Plex Sans KR"/>
                <a:sym typeface="IBM Plex Sans KR"/>
              </a:rPr>
              <a:t>시스템이 자료를 입출력하거나 기억할 때의 데이터 크기 또는 구조</a:t>
            </a:r>
            <a:endParaRPr sz="1800"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>
                <a:latin typeface="IBM Plex Sans KR"/>
                <a:ea typeface="IBM Plex Sans KR"/>
                <a:cs typeface="IBM Plex Sans KR"/>
                <a:sym typeface="IBM Plex Sans KR"/>
              </a:rPr>
              <a:t>정보(데이터)를 주고받는 과정에서 목적에 맞게</a:t>
            </a:r>
            <a:endParaRPr sz="1800"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IBM Plex Sans KR"/>
                <a:ea typeface="IBM Plex Sans KR"/>
                <a:cs typeface="IBM Plex Sans KR"/>
                <a:sym typeface="IBM Plex Sans KR"/>
              </a:rPr>
              <a:t>다양한 방식으로 표현하기 위해 여러 데이터 포맷이 필요함</a:t>
            </a:r>
            <a:endParaRPr sz="1800"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sp>
        <p:nvSpPr>
          <p:cNvPr id="360" name="Google Shape;360;p55"/>
          <p:cNvSpPr/>
          <p:nvPr/>
        </p:nvSpPr>
        <p:spPr>
          <a:xfrm>
            <a:off x="5209475" y="2817400"/>
            <a:ext cx="1000800" cy="4179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9CFD0"/>
              </a:solidFill>
            </a:endParaRPr>
          </a:p>
        </p:txBody>
      </p:sp>
      <p:sp>
        <p:nvSpPr>
          <p:cNvPr id="361" name="Google Shape;361;p55"/>
          <p:cNvSpPr txBox="1"/>
          <p:nvPr/>
        </p:nvSpPr>
        <p:spPr>
          <a:xfrm>
            <a:off x="5120375" y="2791050"/>
            <a:ext cx="11310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Lexend Deca"/>
                <a:ea typeface="Lexend Deca"/>
                <a:cs typeface="Lexend Deca"/>
                <a:sym typeface="Lexend Deca"/>
              </a:rPr>
              <a:t>XML</a:t>
            </a:r>
            <a:endParaRPr sz="2000">
              <a:solidFill>
                <a:srgbClr val="191919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62" name="Google Shape;362;p55"/>
          <p:cNvSpPr/>
          <p:nvPr/>
        </p:nvSpPr>
        <p:spPr>
          <a:xfrm>
            <a:off x="5209475" y="3470175"/>
            <a:ext cx="1000800" cy="4179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9CFD0"/>
              </a:solidFill>
            </a:endParaRPr>
          </a:p>
        </p:txBody>
      </p:sp>
      <p:sp>
        <p:nvSpPr>
          <p:cNvPr id="363" name="Google Shape;363;p55"/>
          <p:cNvSpPr txBox="1"/>
          <p:nvPr/>
        </p:nvSpPr>
        <p:spPr>
          <a:xfrm>
            <a:off x="5120375" y="3443825"/>
            <a:ext cx="11310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Lexend Deca"/>
                <a:ea typeface="Lexend Deca"/>
                <a:cs typeface="Lexend Deca"/>
                <a:sym typeface="Lexend Deca"/>
              </a:rPr>
              <a:t>JSON</a:t>
            </a:r>
            <a:endParaRPr sz="2000">
              <a:solidFill>
                <a:srgbClr val="191919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64" name="Google Shape;364;p55"/>
          <p:cNvSpPr/>
          <p:nvPr/>
        </p:nvSpPr>
        <p:spPr>
          <a:xfrm>
            <a:off x="5233475" y="4122950"/>
            <a:ext cx="1000800" cy="4179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9CFD0"/>
              </a:solidFill>
            </a:endParaRPr>
          </a:p>
        </p:txBody>
      </p:sp>
      <p:sp>
        <p:nvSpPr>
          <p:cNvPr id="365" name="Google Shape;365;p55"/>
          <p:cNvSpPr txBox="1"/>
          <p:nvPr/>
        </p:nvSpPr>
        <p:spPr>
          <a:xfrm>
            <a:off x="5144375" y="4096600"/>
            <a:ext cx="11310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91919"/>
                </a:solidFill>
                <a:latin typeface="Lexend Deca"/>
                <a:ea typeface="Lexend Deca"/>
                <a:cs typeface="Lexend Deca"/>
                <a:sym typeface="Lexend Deca"/>
              </a:rPr>
              <a:t>CSV</a:t>
            </a:r>
            <a:endParaRPr sz="2000">
              <a:solidFill>
                <a:srgbClr val="191919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66" name="Google Shape;366;p55"/>
          <p:cNvSpPr/>
          <p:nvPr/>
        </p:nvSpPr>
        <p:spPr>
          <a:xfrm>
            <a:off x="1944467" y="3298963"/>
            <a:ext cx="2168400" cy="684900"/>
          </a:xfrm>
          <a:prstGeom prst="roundRect">
            <a:avLst>
              <a:gd fmla="val 50000" name="adj"/>
            </a:avLst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9CFD0"/>
              </a:solidFill>
            </a:endParaRPr>
          </a:p>
        </p:txBody>
      </p:sp>
      <p:sp>
        <p:nvSpPr>
          <p:cNvPr id="367" name="Google Shape;367;p55"/>
          <p:cNvSpPr txBox="1"/>
          <p:nvPr/>
        </p:nvSpPr>
        <p:spPr>
          <a:xfrm>
            <a:off x="2080075" y="3331188"/>
            <a:ext cx="18972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91919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텍스트 포맷</a:t>
            </a:r>
            <a:endParaRPr sz="2500">
              <a:solidFill>
                <a:srgbClr val="191919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cxnSp>
        <p:nvCxnSpPr>
          <p:cNvPr id="368" name="Google Shape;368;p55"/>
          <p:cNvCxnSpPr/>
          <p:nvPr/>
        </p:nvCxnSpPr>
        <p:spPr>
          <a:xfrm flipH="1" rot="10800000">
            <a:off x="4318375" y="3111875"/>
            <a:ext cx="678600" cy="2400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" name="Google Shape;369;p55"/>
          <p:cNvCxnSpPr/>
          <p:nvPr/>
        </p:nvCxnSpPr>
        <p:spPr>
          <a:xfrm>
            <a:off x="4325075" y="3646475"/>
            <a:ext cx="651300" cy="138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55"/>
          <p:cNvCxnSpPr/>
          <p:nvPr/>
        </p:nvCxnSpPr>
        <p:spPr>
          <a:xfrm>
            <a:off x="4283975" y="3983950"/>
            <a:ext cx="720000" cy="27270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1" name="Google Shape;371;p55"/>
          <p:cNvSpPr txBox="1"/>
          <p:nvPr>
            <p:ph type="title"/>
          </p:nvPr>
        </p:nvSpPr>
        <p:spPr>
          <a:xfrm>
            <a:off x="6236875" y="3450400"/>
            <a:ext cx="24951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6151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J</a:t>
            </a:r>
            <a:r>
              <a:rPr lang="en" sz="1500">
                <a:solidFill>
                  <a:srgbClr val="16151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ava</a:t>
            </a:r>
            <a:r>
              <a:rPr b="1" lang="en" sz="1500">
                <a:solidFill>
                  <a:srgbClr val="16151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S</a:t>
            </a:r>
            <a:r>
              <a:rPr lang="en" sz="1500">
                <a:solidFill>
                  <a:srgbClr val="16151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cript </a:t>
            </a:r>
            <a:r>
              <a:rPr b="1" lang="en" sz="1500">
                <a:solidFill>
                  <a:srgbClr val="16151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O</a:t>
            </a:r>
            <a:r>
              <a:rPr lang="en" sz="1500">
                <a:solidFill>
                  <a:srgbClr val="16151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bject </a:t>
            </a:r>
            <a:r>
              <a:rPr b="1" lang="en" sz="1500">
                <a:solidFill>
                  <a:srgbClr val="16151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N</a:t>
            </a:r>
            <a:r>
              <a:rPr lang="en" sz="1500">
                <a:solidFill>
                  <a:srgbClr val="16151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otation</a:t>
            </a:r>
            <a:endParaRPr sz="1500"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sp>
        <p:nvSpPr>
          <p:cNvPr id="372" name="Google Shape;372;p55"/>
          <p:cNvSpPr txBox="1"/>
          <p:nvPr>
            <p:ph type="title"/>
          </p:nvPr>
        </p:nvSpPr>
        <p:spPr>
          <a:xfrm>
            <a:off x="6236875" y="4109750"/>
            <a:ext cx="24951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C</a:t>
            </a:r>
            <a:r>
              <a:rPr lang="en" sz="1500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omma-</a:t>
            </a:r>
            <a:r>
              <a:rPr b="1" lang="en" sz="1500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S</a:t>
            </a:r>
            <a:r>
              <a:rPr lang="en" sz="1500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eparated </a:t>
            </a:r>
            <a:r>
              <a:rPr b="1" lang="en" sz="1500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V</a:t>
            </a:r>
            <a:r>
              <a:rPr lang="en" sz="1500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alues</a:t>
            </a:r>
            <a:endParaRPr sz="1500"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sp>
        <p:nvSpPr>
          <p:cNvPr id="373" name="Google Shape;373;p55"/>
          <p:cNvSpPr txBox="1"/>
          <p:nvPr>
            <p:ph type="title"/>
          </p:nvPr>
        </p:nvSpPr>
        <p:spPr>
          <a:xfrm>
            <a:off x="6251375" y="2791050"/>
            <a:ext cx="29547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b="1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tensible </a:t>
            </a:r>
            <a:r>
              <a:rPr b="1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arkup </a:t>
            </a:r>
            <a:r>
              <a:rPr b="1" lang="en" sz="1400"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anguage</a:t>
            </a:r>
            <a:endParaRPr sz="140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6151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XML</a:t>
            </a:r>
            <a:r>
              <a:rPr lang="en" sz="2000">
                <a:solidFill>
                  <a:srgbClr val="9E9E9E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(Extensible Markup Language) </a:t>
            </a:r>
            <a:endParaRPr>
              <a:solidFill>
                <a:srgbClr val="9E9E9E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sp>
        <p:nvSpPr>
          <p:cNvPr id="379" name="Google Shape;379;p56"/>
          <p:cNvSpPr txBox="1"/>
          <p:nvPr>
            <p:ph idx="1" type="body"/>
          </p:nvPr>
        </p:nvSpPr>
        <p:spPr>
          <a:xfrm>
            <a:off x="747000" y="1457275"/>
            <a:ext cx="47544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마크업 언어는 태그 등을 이용하여 문서나 데이터의 구조를 명기하는 언어의 한 종류</a:t>
            </a:r>
            <a:endParaRPr>
              <a:solidFill>
                <a:schemeClr val="hlink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E9E9E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태그: 문서의 구조를 표현하는 역할</a:t>
            </a:r>
            <a:endParaRPr sz="1000">
              <a:solidFill>
                <a:srgbClr val="9E9E9E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hlink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Xml은 이러한 마크업 언어의 대표적인 예로,</a:t>
            </a:r>
            <a:endParaRPr>
              <a:solidFill>
                <a:schemeClr val="hlink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주로 다른 종류의 시스템, 특히 인터넷에 연결된 시스템끼리 데이터를 쉽게 주고 받을 수 있게 하여 HTML의 한계를 극복할 목적으로 만들어짐</a:t>
            </a:r>
            <a:endParaRPr>
              <a:solidFill>
                <a:schemeClr val="hlink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hlink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설계할 때는 주로 문서를 표현하는데 집중했지만,</a:t>
            </a:r>
            <a:endParaRPr>
              <a:solidFill>
                <a:schemeClr val="hlink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지금은 임의의 자료구조를 나타내는 데 널리 쓰임</a:t>
            </a:r>
            <a:endParaRPr>
              <a:solidFill>
                <a:schemeClr val="hlink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pic>
        <p:nvPicPr>
          <p:cNvPr id="380" name="Google Shape;38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5575" y="1150237"/>
            <a:ext cx="2478175" cy="354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013" y="1490701"/>
            <a:ext cx="7771976" cy="2802725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5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XML</a:t>
            </a:r>
            <a:r>
              <a:rPr lang="en" sz="2000">
                <a:solidFill>
                  <a:srgbClr val="9E9E9E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(Extensible Markup Language) </a:t>
            </a:r>
            <a:endParaRPr>
              <a:solidFill>
                <a:srgbClr val="9E9E9E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JSON </a:t>
            </a:r>
            <a:r>
              <a:rPr b="1"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J</a:t>
            </a:r>
            <a:r>
              <a:rPr lang="en" sz="1200">
                <a:solidFill>
                  <a:srgbClr val="333333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ava</a:t>
            </a:r>
            <a:r>
              <a:rPr b="1"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S</a:t>
            </a:r>
            <a:r>
              <a:rPr lang="en" sz="1200">
                <a:solidFill>
                  <a:srgbClr val="333333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cript </a:t>
            </a:r>
            <a:r>
              <a:rPr b="1"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O</a:t>
            </a:r>
            <a:r>
              <a:rPr lang="en" sz="1200">
                <a:solidFill>
                  <a:srgbClr val="333333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bject </a:t>
            </a:r>
            <a:r>
              <a:rPr b="1"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N</a:t>
            </a:r>
            <a:r>
              <a:rPr lang="en" sz="1200">
                <a:solidFill>
                  <a:srgbClr val="333333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otation (자바 스크립트 객체 표기법)</a:t>
            </a:r>
            <a:endParaRPr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sp>
        <p:nvSpPr>
          <p:cNvPr id="392" name="Google Shape;392;p58"/>
          <p:cNvSpPr txBox="1"/>
          <p:nvPr>
            <p:ph idx="1" type="body"/>
          </p:nvPr>
        </p:nvSpPr>
        <p:spPr>
          <a:xfrm>
            <a:off x="0" y="1425075"/>
            <a:ext cx="47544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KR"/>
              <a:buChar char="➔"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데이터를 쉽게 </a:t>
            </a:r>
            <a:r>
              <a:rPr b="1"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'교환'</a:t>
            </a: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 하고 </a:t>
            </a:r>
            <a:r>
              <a:rPr b="1"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'저장'</a:t>
            </a: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 하기 위한 데이터 </a:t>
            </a: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포맷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KR"/>
              <a:buChar char="➔"/>
            </a:pPr>
            <a:r>
              <a:rPr b="1"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텍스트 기반</a:t>
            </a: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이기 때문에 다양한 프로그래밍 언어에서 데이터를 읽고 사용할 수 있음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KR"/>
              <a:buChar char="➔"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일반적으로 서버와의 통신 규약인 </a:t>
            </a:r>
            <a:r>
              <a:rPr b="1"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REST API를 쓸 때 주로 사용</a:t>
            </a:r>
            <a:endParaRPr b="1"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IBM Plex Sans KR"/>
              <a:buChar char="➔"/>
            </a:pPr>
            <a:r>
              <a:rPr b="1"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주석 사용 불가</a:t>
            </a:r>
            <a:endParaRPr b="1"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KR"/>
              <a:buChar char="➔"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기본 형태 : </a:t>
            </a:r>
            <a:r>
              <a:rPr b="1" lang="en" sz="1200">
                <a:solidFill>
                  <a:srgbClr val="333333"/>
                </a:solidFill>
                <a:highlight>
                  <a:srgbClr val="93C47D"/>
                </a:highlight>
                <a:latin typeface="IBM Plex Sans KR"/>
                <a:ea typeface="IBM Plex Sans KR"/>
                <a:cs typeface="IBM Plex Sans KR"/>
                <a:sym typeface="IBM Plex Sans KR"/>
              </a:rPr>
              <a:t>{ key(키) : value(값) }</a:t>
            </a:r>
            <a:endParaRPr b="1" sz="1200">
              <a:solidFill>
                <a:srgbClr val="333333"/>
              </a:solidFill>
              <a:highlight>
                <a:srgbClr val="93C47D"/>
              </a:highlight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IBM Plex Sans KR"/>
              <a:buChar char="➔"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여러 개의 데이터를 나열 시 쉼표(,) 사용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IBM Plex Sans KR"/>
              <a:buChar char="◆"/>
            </a:pPr>
            <a:r>
              <a:rPr b="1"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{key1 : value1</a:t>
            </a:r>
            <a:r>
              <a:rPr b="1" lang="en" sz="1200">
                <a:solidFill>
                  <a:srgbClr val="333333"/>
                </a:solidFill>
                <a:highlight>
                  <a:srgbClr val="93C47D"/>
                </a:highlight>
                <a:latin typeface="IBM Plex Sans KR"/>
                <a:ea typeface="IBM Plex Sans KR"/>
                <a:cs typeface="IBM Plex Sans KR"/>
                <a:sym typeface="IBM Plex Sans KR"/>
              </a:rPr>
              <a:t>,</a:t>
            </a:r>
            <a:r>
              <a:rPr b="1"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 key2 : value2}</a:t>
            </a:r>
            <a:endParaRPr b="1"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IBM Plex Sans KR"/>
              <a:buChar char="➔"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객체(Object)는 중괄호( { } ), 배열(Array)는 대괄호( [ ] ) 사용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IBM Plex Sans KR"/>
              <a:buChar char="◆"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{key1 : </a:t>
            </a:r>
            <a:r>
              <a:rPr b="1" lang="en" sz="1200">
                <a:solidFill>
                  <a:srgbClr val="333333"/>
                </a:solidFill>
                <a:highlight>
                  <a:srgbClr val="93C47D"/>
                </a:highlight>
                <a:latin typeface="IBM Plex Sans KR"/>
                <a:ea typeface="IBM Plex Sans KR"/>
                <a:cs typeface="IBM Plex Sans KR"/>
                <a:sym typeface="IBM Plex Sans KR"/>
              </a:rPr>
              <a:t>{ inKey : inValue}</a:t>
            </a: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, key2 : </a:t>
            </a:r>
            <a:r>
              <a:rPr b="1" lang="en" sz="1200">
                <a:solidFill>
                  <a:srgbClr val="333333"/>
                </a:solidFill>
                <a:highlight>
                  <a:srgbClr val="93C47D"/>
                </a:highlight>
                <a:latin typeface="IBM Plex Sans KR"/>
                <a:ea typeface="IBM Plex Sans KR"/>
                <a:cs typeface="IBM Plex Sans KR"/>
                <a:sym typeface="IBM Plex Sans KR"/>
              </a:rPr>
              <a:t>[arr1, arr2, arr3]</a:t>
            </a: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}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sp>
        <p:nvSpPr>
          <p:cNvPr id="393" name="Google Shape;393;p58"/>
          <p:cNvSpPr txBox="1"/>
          <p:nvPr>
            <p:ph idx="1" type="body"/>
          </p:nvPr>
        </p:nvSpPr>
        <p:spPr>
          <a:xfrm>
            <a:off x="4874700" y="1280100"/>
            <a:ext cx="42693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IBM Plex Sans KR"/>
              <a:buChar char="➔"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예시 :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IBM Plex Sans KR"/>
              <a:buChar char="◆"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데이터 : 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 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-304800" lvl="1" marL="914400" rtl="0" algn="l">
              <a:spcBef>
                <a:spcPts val="160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IBM Plex Sans KR"/>
              <a:buChar char="◆"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JSON :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	“Faker”: {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			“2013”: </a:t>
            </a: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{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“이름” : “고전파”,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“나이” : 17,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“별명” : “불사대마왕”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   },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“2024”: {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“이름” : “Hide on bush”,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“나이” : 28,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“별명” : “GOAT”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   }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		     }</a:t>
            </a:r>
            <a:endParaRPr sz="1200">
              <a:solidFill>
                <a:srgbClr val="333333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graphicFrame>
        <p:nvGraphicFramePr>
          <p:cNvPr id="394" name="Google Shape;394;p58"/>
          <p:cNvGraphicFramePr/>
          <p:nvPr/>
        </p:nvGraphicFramePr>
        <p:xfrm>
          <a:off x="6467175" y="1556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{25A3CCE4-06B9-47D8-837C-D13E999E4626}</a:tableStyleId>
              </a:tblPr>
              <a:tblGrid>
                <a:gridCol w="882350"/>
                <a:gridCol w="882350"/>
                <a:gridCol w="882350"/>
              </a:tblGrid>
              <a:tr h="21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이름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나이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별명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</a:tr>
              <a:tr h="21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고전파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16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불사대마왕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/>
                </a:tc>
              </a:tr>
              <a:tr h="211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Hide on bush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28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GOAT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9"/>
          <p:cNvSpPr txBox="1"/>
          <p:nvPr>
            <p:ph type="title"/>
          </p:nvPr>
        </p:nvSpPr>
        <p:spPr>
          <a:xfrm>
            <a:off x="0" y="451375"/>
            <a:ext cx="9144000" cy="5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CSV</a:t>
            </a:r>
            <a:endParaRPr b="1" sz="3000">
              <a:solidFill>
                <a:schemeClr val="hlink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hlink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(comma-separated values)</a:t>
            </a:r>
            <a:endParaRPr sz="2000"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sp>
        <p:nvSpPr>
          <p:cNvPr id="400" name="Google Shape;400;p59"/>
          <p:cNvSpPr txBox="1"/>
          <p:nvPr>
            <p:ph idx="1" type="body"/>
          </p:nvPr>
        </p:nvSpPr>
        <p:spPr>
          <a:xfrm>
            <a:off x="0" y="1866425"/>
            <a:ext cx="9144000" cy="17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  용량이 가장 작다.</a:t>
            </a:r>
            <a:endParaRPr>
              <a:solidFill>
                <a:schemeClr val="hlink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변하지 않는 많은 양의 데이터를 제공할 때 주로 이용이 가능</a:t>
            </a:r>
            <a:endParaRPr>
              <a:solidFill>
                <a:schemeClr val="hlink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Csv 파서가 간단해서 대부분의 프로그래밍 언어에서 코드 한 줄로 가능하다.</a:t>
            </a:r>
            <a:endParaRPr>
              <a:solidFill>
                <a:schemeClr val="hlink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rgbClr val="B7B7B7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Ex) 간단한 테이블 작성 또는 읽는 속도가 중요한 부분에서 사용</a:t>
            </a:r>
            <a:endParaRPr>
              <a:solidFill>
                <a:srgbClr val="B7B7B7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9"/>
          <p:cNvSpPr txBox="1"/>
          <p:nvPr>
            <p:ph type="title"/>
          </p:nvPr>
        </p:nvSpPr>
        <p:spPr>
          <a:xfrm>
            <a:off x="0" y="1112200"/>
            <a:ext cx="91440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hlink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몇 가지 필드를 쉼표(, =comma)로 구분한 텍스트 데이터 및 텍스트 파일</a:t>
            </a:r>
            <a:endParaRPr sz="1800"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  <p:sp>
        <p:nvSpPr>
          <p:cNvPr id="402" name="Google Shape;402;p59"/>
          <p:cNvSpPr txBox="1"/>
          <p:nvPr/>
        </p:nvSpPr>
        <p:spPr>
          <a:xfrm>
            <a:off x="30900" y="3395950"/>
            <a:ext cx="91440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데이터가 많아지면 어떤 데이터가 항목을 나타내는지 가시화가 어렵다.</a:t>
            </a:r>
            <a:endParaRPr>
              <a:solidFill>
                <a:schemeClr val="hlink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데이터 오염에 대단히 취약한 포맷을 가진다.</a:t>
            </a:r>
            <a:endParaRPr>
              <a:solidFill>
                <a:schemeClr val="hlink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각 필드의 의미를 기술할 수 없다.</a:t>
            </a:r>
            <a:endParaRPr>
              <a:solidFill>
                <a:schemeClr val="hlink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복잡한 데이터의 다중 구조를 기술할 수 없다.</a:t>
            </a:r>
            <a:endParaRPr>
              <a:solidFill>
                <a:schemeClr val="hlink"/>
              </a:solidFill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데이터 형식에 대한 정보를 기술할 수 없다.</a:t>
            </a:r>
            <a:endParaRPr>
              <a:latin typeface="IBM Plex Sans KR"/>
              <a:ea typeface="IBM Plex Sans KR"/>
              <a:cs typeface="IBM Plex Sans KR"/>
              <a:sym typeface="IBM Plex Sans KR"/>
            </a:endParaRPr>
          </a:p>
        </p:txBody>
      </p:sp>
      <p:grpSp>
        <p:nvGrpSpPr>
          <p:cNvPr id="403" name="Google Shape;403;p59"/>
          <p:cNvGrpSpPr/>
          <p:nvPr/>
        </p:nvGrpSpPr>
        <p:grpSpPr>
          <a:xfrm>
            <a:off x="4424806" y="1597909"/>
            <a:ext cx="356196" cy="265631"/>
            <a:chOff x="5216456" y="3725484"/>
            <a:chExt cx="356196" cy="265631"/>
          </a:xfrm>
        </p:grpSpPr>
        <p:sp>
          <p:nvSpPr>
            <p:cNvPr id="404" name="Google Shape;404;p59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59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6" name="Google Shape;406;p59"/>
          <p:cNvGrpSpPr/>
          <p:nvPr/>
        </p:nvGrpSpPr>
        <p:grpSpPr>
          <a:xfrm>
            <a:off x="4444083" y="3142916"/>
            <a:ext cx="317645" cy="318757"/>
            <a:chOff x="5779408" y="3699191"/>
            <a:chExt cx="317645" cy="318757"/>
          </a:xfrm>
        </p:grpSpPr>
        <p:sp>
          <p:nvSpPr>
            <p:cNvPr id="407" name="Google Shape;407;p59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59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446" y="1457271"/>
            <a:ext cx="5435825" cy="340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1671" y="1462675"/>
            <a:ext cx="3159929" cy="2218147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60"/>
          <p:cNvSpPr txBox="1"/>
          <p:nvPr>
            <p:ph type="title"/>
          </p:nvPr>
        </p:nvSpPr>
        <p:spPr>
          <a:xfrm>
            <a:off x="0" y="451375"/>
            <a:ext cx="9144000" cy="5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hlink"/>
                </a:solidFill>
                <a:latin typeface="IBM Plex Sans KR"/>
                <a:ea typeface="IBM Plex Sans KR"/>
                <a:cs typeface="IBM Plex Sans KR"/>
                <a:sym typeface="IBM Plex Sans KR"/>
              </a:rPr>
              <a:t>CSV</a:t>
            </a:r>
            <a:endParaRPr sz="3000">
              <a:solidFill>
                <a:srgbClr val="9E9E9E"/>
              </a:solidFill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hlink"/>
                </a:solidFill>
                <a:latin typeface="IBM Plex Sans KR Medium"/>
                <a:ea typeface="IBM Plex Sans KR Medium"/>
                <a:cs typeface="IBM Plex Sans KR Medium"/>
                <a:sym typeface="IBM Plex Sans KR Medium"/>
              </a:rPr>
              <a:t>(comma-separated values)</a:t>
            </a:r>
            <a:endParaRPr sz="2000">
              <a:latin typeface="IBM Plex Sans KR Medium"/>
              <a:ea typeface="IBM Plex Sans KR Medium"/>
              <a:cs typeface="IBM Plex Sans KR Medium"/>
              <a:sym typeface="IBM Plex Sans KR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stel Minimalist Elegant Lines Portfolio by Slidesgo">
  <a:themeElements>
    <a:clrScheme name="Simple Light">
      <a:dk1>
        <a:srgbClr val="191919"/>
      </a:dk1>
      <a:lt1>
        <a:srgbClr val="E7E4F1"/>
      </a:lt1>
      <a:dk2>
        <a:srgbClr val="F5F3ED"/>
      </a:dk2>
      <a:lt2>
        <a:srgbClr val="FFE0A7"/>
      </a:lt2>
      <a:accent1>
        <a:srgbClr val="F9CFD0"/>
      </a:accent1>
      <a:accent2>
        <a:srgbClr val="D9CFDE"/>
      </a:accent2>
      <a:accent3>
        <a:srgbClr val="D2DAE9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stel Minimalist Elegant Lines Portfolio by Slidesgo">
  <a:themeElements>
    <a:clrScheme name="Simple Light">
      <a:dk1>
        <a:srgbClr val="191919"/>
      </a:dk1>
      <a:lt1>
        <a:srgbClr val="E7E4F1"/>
      </a:lt1>
      <a:dk2>
        <a:srgbClr val="F5F3ED"/>
      </a:dk2>
      <a:lt2>
        <a:srgbClr val="FFE0A7"/>
      </a:lt2>
      <a:accent1>
        <a:srgbClr val="F9CFD0"/>
      </a:accent1>
      <a:accent2>
        <a:srgbClr val="D9CFDE"/>
      </a:accent2>
      <a:accent3>
        <a:srgbClr val="D2DAE9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